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37" r:id="rId1"/>
  </p:sldMasterIdLst>
  <p:notesMasterIdLst>
    <p:notesMasterId r:id="rId10"/>
  </p:notesMasterIdLst>
  <p:handoutMasterIdLst>
    <p:handoutMasterId r:id="rId11"/>
  </p:handoutMasterIdLst>
  <p:sldIdLst>
    <p:sldId id="1034" r:id="rId2"/>
    <p:sldId id="1036" r:id="rId3"/>
    <p:sldId id="1029" r:id="rId4"/>
    <p:sldId id="1030" r:id="rId5"/>
    <p:sldId id="1031" r:id="rId6"/>
    <p:sldId id="1039" r:id="rId7"/>
    <p:sldId id="1032" r:id="rId8"/>
    <p:sldId id="1035" r:id="rId9"/>
  </p:sldIdLst>
  <p:sldSz cx="12188825" cy="6858000"/>
  <p:notesSz cx="6858000" cy="914400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EA7DC3D-C028-AD4C-A851-7AB90E4871CE}">
          <p14:sldIdLst>
            <p14:sldId id="1034"/>
            <p14:sldId id="1036"/>
            <p14:sldId id="1029"/>
            <p14:sldId id="1030"/>
            <p14:sldId id="1031"/>
            <p14:sldId id="1039"/>
            <p14:sldId id="1032"/>
            <p14:sldId id="103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0000"/>
    <a:srgbClr val="9F2842"/>
    <a:srgbClr val="EC7700"/>
    <a:srgbClr val="459B36"/>
    <a:srgbClr val="AB6ED4"/>
    <a:srgbClr val="0FAFFF"/>
    <a:srgbClr val="CD96DE"/>
    <a:srgbClr val="A94CC8"/>
    <a:srgbClr val="AD72D5"/>
    <a:srgbClr val="964A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61" autoAdjust="0"/>
    <p:restoredTop sz="96327" autoAdjust="0"/>
  </p:normalViewPr>
  <p:slideViewPr>
    <p:cSldViewPr snapToGrid="0" snapToObjects="1">
      <p:cViewPr varScale="1">
        <p:scale>
          <a:sx n="128" d="100"/>
          <a:sy n="128" d="100"/>
        </p:scale>
        <p:origin x="656" y="176"/>
      </p:cViewPr>
      <p:guideLst/>
    </p:cSldViewPr>
  </p:slideViewPr>
  <p:outlineViewPr>
    <p:cViewPr>
      <p:scale>
        <a:sx n="33" d="100"/>
        <a:sy n="33" d="100"/>
      </p:scale>
      <p:origin x="0" y="-689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-11362"/>
    </p:cViewPr>
  </p:sorterViewPr>
  <p:notesViewPr>
    <p:cSldViewPr snapToGrid="0" snapToObjects="1" showGuides="1">
      <p:cViewPr varScale="1">
        <p:scale>
          <a:sx n="59" d="100"/>
          <a:sy n="59" d="100"/>
        </p:scale>
        <p:origin x="2371" y="1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04553-04C5-4BB3-AD4E-8B2EF3CDDAF9}" type="datetimeFigureOut">
              <a:rPr lang="en-US" smtClean="0">
                <a:latin typeface="Metropolis" panose="00000500000000000000" pitchFamily="50" charset="0"/>
              </a:rPr>
              <a:t>3/30/22</a:t>
            </a:fld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tropolis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A881F-0910-47D3-BD01-4F68834EC353}" type="slidenum">
              <a:rPr lang="en-US" smtClean="0">
                <a:latin typeface="Metropolis" panose="00000500000000000000" pitchFamily="50" charset="0"/>
              </a:rPr>
              <a:t>‹#›</a:t>
            </a:fld>
            <a:endParaRPr lang="en-US" dirty="0">
              <a:latin typeface="Metropoli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67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jpe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jpg>
</file>

<file path=ppt/media/image31.png>
</file>

<file path=ppt/media/image4.sv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3CB6F0DB-E055-41D0-9102-627A646E4242}" type="datetimeFigureOut">
              <a:rPr lang="en-US" smtClean="0"/>
              <a:pPr/>
              <a:t>3/30/22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88988" y="609600"/>
            <a:ext cx="5280025" cy="2971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57200" y="3810000"/>
            <a:ext cx="5943600" cy="48768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tropolis" panose="00000500000000000000" pitchFamily="50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tropolis" panose="00000500000000000000" pitchFamily="50" charset="0"/>
              </a:defRPr>
            </a:lvl1pPr>
          </a:lstStyle>
          <a:p>
            <a:fld id="{9F4FBC3A-A12C-40F9-BB8D-BC30C79013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90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tropolis" panose="00000500000000000000" pitchFamily="50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Slide - Leaf and Ocean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67279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placeholder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 (Insert pronouns)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grpSp>
        <p:nvGrpSpPr>
          <p:cNvPr id="27" name="parallelogram graphics">
            <a:extLst>
              <a:ext uri="{FF2B5EF4-FFF2-40B4-BE49-F238E27FC236}">
                <a16:creationId xmlns:a16="http://schemas.microsoft.com/office/drawing/2014/main" id="{EAEB1E7A-A115-0A4A-8D40-7C8BD25DE1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518035" y="1104548"/>
            <a:ext cx="9623529" cy="5474732"/>
            <a:chOff x="-1518035" y="1104548"/>
            <a:chExt cx="9623529" cy="5474732"/>
          </a:xfrm>
        </p:grpSpPr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F23EA4FE-5931-E04C-9770-9F0D06EA7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2061554" y="1519285"/>
              <a:ext cx="2801109" cy="7318881"/>
            </a:xfrm>
            <a:custGeom>
              <a:avLst/>
              <a:gdLst>
                <a:gd name="connsiteX0" fmla="*/ 0 w 2801109"/>
                <a:gd name="connsiteY0" fmla="*/ 0 h 7318881"/>
                <a:gd name="connsiteX1" fmla="*/ 2801109 w 2801109"/>
                <a:gd name="connsiteY1" fmla="*/ 0 h 7318881"/>
                <a:gd name="connsiteX2" fmla="*/ 2801109 w 2801109"/>
                <a:gd name="connsiteY2" fmla="*/ 4642648 h 7318881"/>
                <a:gd name="connsiteX3" fmla="*/ 163834 w 2801109"/>
                <a:gd name="connsiteY3" fmla="*/ 7318881 h 7318881"/>
                <a:gd name="connsiteX4" fmla="*/ 0 w 2801109"/>
                <a:gd name="connsiteY4" fmla="*/ 7155046 h 731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1109" h="7318881">
                  <a:moveTo>
                    <a:pt x="0" y="0"/>
                  </a:moveTo>
                  <a:lnTo>
                    <a:pt x="2801109" y="0"/>
                  </a:lnTo>
                  <a:lnTo>
                    <a:pt x="2801109" y="4642648"/>
                  </a:lnTo>
                  <a:lnTo>
                    <a:pt x="163834" y="7318881"/>
                  </a:lnTo>
                  <a:lnTo>
                    <a:pt x="0" y="7155046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0"/>
                  </a:schemeClr>
                </a:gs>
                <a:gs pos="72000">
                  <a:schemeClr val="accent1"/>
                </a:gs>
              </a:gsLst>
              <a:lin ang="4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8D7F9340-EF06-1644-BDEA-D24ADE7E3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957635" y="-2371122"/>
              <a:ext cx="2672190" cy="9623529"/>
            </a:xfrm>
            <a:custGeom>
              <a:avLst/>
              <a:gdLst>
                <a:gd name="connsiteX0" fmla="*/ 0 w 2672190"/>
                <a:gd name="connsiteY0" fmla="*/ 2669635 h 9623529"/>
                <a:gd name="connsiteX1" fmla="*/ 2669635 w 2672190"/>
                <a:gd name="connsiteY1" fmla="*/ 0 h 9623529"/>
                <a:gd name="connsiteX2" fmla="*/ 2669635 w 2672190"/>
                <a:gd name="connsiteY2" fmla="*/ 8389488 h 9623529"/>
                <a:gd name="connsiteX3" fmla="*/ 2671345 w 2672190"/>
                <a:gd name="connsiteY3" fmla="*/ 8407448 h 9623529"/>
                <a:gd name="connsiteX4" fmla="*/ 2671258 w 2672190"/>
                <a:gd name="connsiteY4" fmla="*/ 9386208 h 9623529"/>
                <a:gd name="connsiteX5" fmla="*/ 1437129 w 2672190"/>
                <a:gd name="connsiteY5" fmla="*/ 9623529 h 9623529"/>
                <a:gd name="connsiteX6" fmla="*/ 0 w 2672190"/>
                <a:gd name="connsiteY6" fmla="*/ 8186399 h 962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2190" h="9623529">
                  <a:moveTo>
                    <a:pt x="0" y="2669635"/>
                  </a:moveTo>
                  <a:lnTo>
                    <a:pt x="2669635" y="0"/>
                  </a:lnTo>
                  <a:lnTo>
                    <a:pt x="2669635" y="8389488"/>
                  </a:lnTo>
                  <a:lnTo>
                    <a:pt x="2671345" y="8407448"/>
                  </a:lnTo>
                  <a:cubicBezTo>
                    <a:pt x="2674309" y="8739688"/>
                    <a:pt x="2668294" y="9053968"/>
                    <a:pt x="2671258" y="9386208"/>
                  </a:cubicBezTo>
                  <a:lnTo>
                    <a:pt x="1437129" y="9623529"/>
                  </a:lnTo>
                  <a:lnTo>
                    <a:pt x="0" y="8186399"/>
                  </a:lnTo>
                  <a:close/>
                </a:path>
              </a:pathLst>
            </a:custGeom>
            <a:gradFill>
              <a:gsLst>
                <a:gs pos="33000">
                  <a:schemeClr val="accent4"/>
                </a:gs>
                <a:gs pos="78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2" name="VMware logo">
            <a:extLst>
              <a:ext uri="{FF2B5EF4-FFF2-40B4-BE49-F238E27FC236}">
                <a16:creationId xmlns:a16="http://schemas.microsoft.com/office/drawing/2014/main" id="{86D72990-E433-494B-84CC-DE26B66031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FF443D59-7449-354D-8E4D-55110190FA69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7" name="Click to edit role">
            <a:extLst>
              <a:ext uri="{FF2B5EF4-FFF2-40B4-BE49-F238E27FC236}">
                <a16:creationId xmlns:a16="http://schemas.microsoft.com/office/drawing/2014/main" id="{FDD86A18-B997-4248-AA3F-E7E6B8554C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92948" y="5485986"/>
            <a:ext cx="3657600" cy="35560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85409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hoto" descr="Photo placeholder">
            <a:extLst>
              <a:ext uri="{FF2B5EF4-FFF2-40B4-BE49-F238E27FC236}">
                <a16:creationId xmlns:a16="http://schemas.microsoft.com/office/drawing/2014/main" id="{E5A31EAA-93BF-6143-B48F-CE038BC6D8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168346" y="0"/>
            <a:ext cx="8959592" cy="7536286"/>
          </a:xfrm>
          <a:prstGeom prst="rect">
            <a:avLst/>
          </a:prstGeom>
        </p:spPr>
      </p:pic>
      <p:grpSp>
        <p:nvGrpSpPr>
          <p:cNvPr id="26" name="photo mask">
            <a:extLst>
              <a:ext uri="{FF2B5EF4-FFF2-40B4-BE49-F238E27FC236}">
                <a16:creationId xmlns:a16="http://schemas.microsoft.com/office/drawing/2014/main" id="{8EE88EDF-F8CF-114B-A7E9-56A47C465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95415" y="-1429266"/>
            <a:ext cx="14317361" cy="9716530"/>
            <a:chOff x="-395415" y="-1429266"/>
            <a:chExt cx="14317361" cy="9716530"/>
          </a:xfrm>
        </p:grpSpPr>
        <p:sp>
          <p:nvSpPr>
            <p:cNvPr id="27" name="Isosceles Triangle 1">
              <a:extLst>
                <a:ext uri="{FF2B5EF4-FFF2-40B4-BE49-F238E27FC236}">
                  <a16:creationId xmlns:a16="http://schemas.microsoft.com/office/drawing/2014/main" id="{213012A8-8B3D-1147-99D4-17EEB85CB3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30801" y="3599935"/>
              <a:ext cx="3274189" cy="3276521"/>
            </a:xfrm>
            <a:prstGeom prst="triangle">
              <a:avLst>
                <a:gd name="adj" fmla="val 100000"/>
              </a:avLst>
            </a:pr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3ADFA055-5A16-6B44-B87D-6BA5D94BE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36308"/>
              <a:ext cx="12188825" cy="6894307"/>
            </a:xfrm>
            <a:custGeom>
              <a:avLst/>
              <a:gdLst>
                <a:gd name="connsiteX0" fmla="*/ 12109391 w 12109391"/>
                <a:gd name="connsiteY0" fmla="*/ 6849377 h 6849377"/>
                <a:gd name="connsiteX1" fmla="*/ 0 w 12109391"/>
                <a:gd name="connsiteY1" fmla="*/ 6849377 h 6849377"/>
                <a:gd name="connsiteX2" fmla="*/ 6844502 w 12109391"/>
                <a:gd name="connsiteY2" fmla="*/ 0 h 6849377"/>
                <a:gd name="connsiteX3" fmla="*/ 12109391 w 12109391"/>
                <a:gd name="connsiteY3" fmla="*/ 0 h 684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9391" h="6849377">
                  <a:moveTo>
                    <a:pt x="12109391" y="6849377"/>
                  </a:moveTo>
                  <a:lnTo>
                    <a:pt x="0" y="6849377"/>
                  </a:lnTo>
                  <a:lnTo>
                    <a:pt x="6844502" y="0"/>
                  </a:lnTo>
                  <a:lnTo>
                    <a:pt x="12109391" y="0"/>
                  </a:lnTo>
                  <a:close/>
                </a:path>
              </a:pathLst>
            </a:cu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18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4" name="Freeform: Shape 28">
              <a:extLst>
                <a:ext uri="{FF2B5EF4-FFF2-40B4-BE49-F238E27FC236}">
                  <a16:creationId xmlns:a16="http://schemas.microsoft.com/office/drawing/2014/main" id="{7FE90B0B-54D9-C346-A155-DE3E2DA77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tx2">
                    <a:alpha val="0"/>
                  </a:schemeClr>
                </a:gs>
                <a:gs pos="78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5" name="white gradient">
              <a:extLst>
                <a:ext uri="{FF2B5EF4-FFF2-40B4-BE49-F238E27FC236}">
                  <a16:creationId xmlns:a16="http://schemas.microsoft.com/office/drawing/2014/main" id="{46B5D463-D609-7042-9DEE-923AB9B7F3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7425" y="33330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17000">
                  <a:schemeClr val="tx2">
                    <a:alpha val="0"/>
                  </a:schemeClr>
                </a:gs>
                <a:gs pos="83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6" name="masks">
              <a:extLst>
                <a:ext uri="{FF2B5EF4-FFF2-40B4-BE49-F238E27FC236}">
                  <a16:creationId xmlns:a16="http://schemas.microsoft.com/office/drawing/2014/main" id="{5F4F079A-D4F0-9946-A935-71D1C0F4A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-395415" y="-1429266"/>
              <a:ext cx="14317361" cy="9716530"/>
            </a:xfrm>
            <a:custGeom>
              <a:avLst/>
              <a:gdLst>
                <a:gd name="connsiteX0" fmla="*/ 0 w 14317361"/>
                <a:gd name="connsiteY0" fmla="*/ 0 h 9716530"/>
                <a:gd name="connsiteX1" fmla="*/ 13435912 w 14317361"/>
                <a:gd name="connsiteY1" fmla="*/ 0 h 9716530"/>
                <a:gd name="connsiteX2" fmla="*/ 13435912 w 14317361"/>
                <a:gd name="connsiteY2" fmla="*/ 281948 h 9716530"/>
                <a:gd name="connsiteX3" fmla="*/ 14317361 w 14317361"/>
                <a:gd name="connsiteY3" fmla="*/ 281948 h 9716530"/>
                <a:gd name="connsiteX4" fmla="*/ 14317361 w 14317361"/>
                <a:gd name="connsiteY4" fmla="*/ 9451830 h 9716530"/>
                <a:gd name="connsiteX5" fmla="*/ 12860585 w 14317361"/>
                <a:gd name="connsiteY5" fmla="*/ 9451830 h 9716530"/>
                <a:gd name="connsiteX6" fmla="*/ 12860585 w 14317361"/>
                <a:gd name="connsiteY6" fmla="*/ 9716530 h 9716530"/>
                <a:gd name="connsiteX7" fmla="*/ 395415 w 14317361"/>
                <a:gd name="connsiteY7" fmla="*/ 9716530 h 9716530"/>
                <a:gd name="connsiteX8" fmla="*/ 395415 w 14317361"/>
                <a:gd name="connsiteY8" fmla="*/ 8287265 h 9716530"/>
                <a:gd name="connsiteX9" fmla="*/ 12584239 w 14317361"/>
                <a:gd name="connsiteY9" fmla="*/ 8287265 h 9716530"/>
                <a:gd name="connsiteX10" fmla="*/ 12584239 w 14317361"/>
                <a:gd name="connsiteY10" fmla="*/ 1429265 h 9716530"/>
                <a:gd name="connsiteX11" fmla="*/ 0 w 14317361"/>
                <a:gd name="connsiteY11" fmla="*/ 1429265 h 971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17361" h="9716530">
                  <a:moveTo>
                    <a:pt x="0" y="0"/>
                  </a:moveTo>
                  <a:lnTo>
                    <a:pt x="13435912" y="0"/>
                  </a:lnTo>
                  <a:lnTo>
                    <a:pt x="13435912" y="281948"/>
                  </a:lnTo>
                  <a:lnTo>
                    <a:pt x="14317361" y="281948"/>
                  </a:lnTo>
                  <a:lnTo>
                    <a:pt x="14317361" y="9451830"/>
                  </a:lnTo>
                  <a:lnTo>
                    <a:pt x="12860585" y="9451830"/>
                  </a:lnTo>
                  <a:lnTo>
                    <a:pt x="12860585" y="9716530"/>
                  </a:lnTo>
                  <a:lnTo>
                    <a:pt x="395415" y="9716530"/>
                  </a:lnTo>
                  <a:lnTo>
                    <a:pt x="395415" y="8287265"/>
                  </a:lnTo>
                  <a:lnTo>
                    <a:pt x="12584239" y="8287265"/>
                  </a:lnTo>
                  <a:lnTo>
                    <a:pt x="12584239" y="1429265"/>
                  </a:lnTo>
                  <a:lnTo>
                    <a:pt x="0" y="1429265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6 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5344753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 dirty="0"/>
              <a:t>Closeup of two employees having a meeting at a table, dressed casually. </a:t>
            </a:r>
            <a:r>
              <a:rPr lang="en-US" dirty="0"/>
              <a:t>Replace subhead text or delete.</a:t>
            </a:r>
          </a:p>
        </p:txBody>
      </p:sp>
      <p:pic>
        <p:nvPicPr>
          <p:cNvPr id="19" name="VMware logo">
            <a:extLst>
              <a:ext uri="{FF2B5EF4-FFF2-40B4-BE49-F238E27FC236}">
                <a16:creationId xmlns:a16="http://schemas.microsoft.com/office/drawing/2014/main" id="{A8CAA965-55F1-F348-B46F-BAF61F53944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20" name="Copyright" descr="Confidential copyright VMware, Inc. 2021">
            <a:extLst>
              <a:ext uri="{FF2B5EF4-FFF2-40B4-BE49-F238E27FC236}">
                <a16:creationId xmlns:a16="http://schemas.microsoft.com/office/drawing/2014/main" id="{B667F7C6-CD91-9547-A9DC-84B9C42DD526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21" name="page number">
            <a:extLst>
              <a:ext uri="{FF2B5EF4-FFF2-40B4-BE49-F238E27FC236}">
                <a16:creationId xmlns:a16="http://schemas.microsoft.com/office/drawing/2014/main" id="{C56E9706-AD6E-3847-A23B-B4548FC2AF9F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30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 descr="photo placeholder">
            <a:extLst>
              <a:ext uri="{FF2B5EF4-FFF2-40B4-BE49-F238E27FC236}">
                <a16:creationId xmlns:a16="http://schemas.microsoft.com/office/drawing/2014/main" id="{B2171FE0-9E63-BD48-AB7A-EEC3C70334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569"/>
          <a:stretch/>
        </p:blipFill>
        <p:spPr>
          <a:xfrm flipH="1">
            <a:off x="5335587" y="10835"/>
            <a:ext cx="7309494" cy="7254937"/>
          </a:xfrm>
          <a:custGeom>
            <a:avLst/>
            <a:gdLst>
              <a:gd name="connsiteX0" fmla="*/ 7309494 w 7309494"/>
              <a:gd name="connsiteY0" fmla="*/ 0 h 7254937"/>
              <a:gd name="connsiteX1" fmla="*/ 0 w 7309494"/>
              <a:gd name="connsiteY1" fmla="*/ 0 h 7254937"/>
              <a:gd name="connsiteX2" fmla="*/ 0 w 7309494"/>
              <a:gd name="connsiteY2" fmla="*/ 7254937 h 7254937"/>
              <a:gd name="connsiteX3" fmla="*/ 7309494 w 7309494"/>
              <a:gd name="connsiteY3" fmla="*/ 7254937 h 7254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9494" h="7254937">
                <a:moveTo>
                  <a:pt x="7309494" y="0"/>
                </a:moveTo>
                <a:lnTo>
                  <a:pt x="0" y="0"/>
                </a:lnTo>
                <a:lnTo>
                  <a:pt x="0" y="7254937"/>
                </a:lnTo>
                <a:lnTo>
                  <a:pt x="7309494" y="7254937"/>
                </a:lnTo>
                <a:close/>
              </a:path>
            </a:pathLst>
          </a:custGeom>
        </p:spPr>
      </p:pic>
      <p:grpSp>
        <p:nvGrpSpPr>
          <p:cNvPr id="26" name="photo mask">
            <a:extLst>
              <a:ext uri="{FF2B5EF4-FFF2-40B4-BE49-F238E27FC236}">
                <a16:creationId xmlns:a16="http://schemas.microsoft.com/office/drawing/2014/main" id="{72EC2B2C-EF2A-8840-A5BA-247FFEBA7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1252151"/>
            <a:ext cx="13592433" cy="9274716"/>
            <a:chOff x="-1" y="-1252151"/>
            <a:chExt cx="13592433" cy="9274716"/>
          </a:xfrm>
        </p:grpSpPr>
        <p:sp>
          <p:nvSpPr>
            <p:cNvPr id="27" name="Freeform: Shape 27">
              <a:extLst>
                <a:ext uri="{FF2B5EF4-FFF2-40B4-BE49-F238E27FC236}">
                  <a16:creationId xmlns:a16="http://schemas.microsoft.com/office/drawing/2014/main" id="{78803937-690E-1A43-812E-297149EB4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1"/>
              <a:ext cx="10873127" cy="6868836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3" name="Isosceles Triangle 1">
              <a:extLst>
                <a:ext uri="{FF2B5EF4-FFF2-40B4-BE49-F238E27FC236}">
                  <a16:creationId xmlns:a16="http://schemas.microsoft.com/office/drawing/2014/main" id="{09C18BDA-DDAE-1044-8255-BC41EF9C0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53727" y="3622877"/>
              <a:ext cx="3251263" cy="3253579"/>
            </a:xfrm>
            <a:prstGeom prst="triangle">
              <a:avLst>
                <a:gd name="adj" fmla="val 100000"/>
              </a:avLst>
            </a:pr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4" name="Freeform: Shape 27">
              <a:extLst>
                <a:ext uri="{FF2B5EF4-FFF2-40B4-BE49-F238E27FC236}">
                  <a16:creationId xmlns:a16="http://schemas.microsoft.com/office/drawing/2014/main" id="{7185AA82-8C32-BB43-8565-BC4197A8C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0" y="-1194487"/>
              <a:ext cx="13311645" cy="8409311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18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5" name="Freeform: Shape 28">
              <a:extLst>
                <a:ext uri="{FF2B5EF4-FFF2-40B4-BE49-F238E27FC236}">
                  <a16:creationId xmlns:a16="http://schemas.microsoft.com/office/drawing/2014/main" id="{7323B7A4-0848-C943-9AEE-8E461FDEC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tx2">
                    <a:alpha val="0"/>
                  </a:schemeClr>
                </a:gs>
                <a:gs pos="78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6" name="masks">
              <a:extLst>
                <a:ext uri="{FF2B5EF4-FFF2-40B4-BE49-F238E27FC236}">
                  <a16:creationId xmlns:a16="http://schemas.microsoft.com/office/drawing/2014/main" id="{8261D242-6401-6440-9E9F-3D2E48F5E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-1252151"/>
              <a:ext cx="13592432" cy="9274716"/>
            </a:xfrm>
            <a:custGeom>
              <a:avLst/>
              <a:gdLst>
                <a:gd name="connsiteX0" fmla="*/ 0 w 13592432"/>
                <a:gd name="connsiteY0" fmla="*/ 0 h 9274716"/>
                <a:gd name="connsiteX1" fmla="*/ 13592432 w 13592432"/>
                <a:gd name="connsiteY1" fmla="*/ 0 h 9274716"/>
                <a:gd name="connsiteX2" fmla="*/ 13592432 w 13592432"/>
                <a:gd name="connsiteY2" fmla="*/ 1260774 h 9274716"/>
                <a:gd name="connsiteX3" fmla="*/ 13073277 w 13592432"/>
                <a:gd name="connsiteY3" fmla="*/ 1260774 h 9274716"/>
                <a:gd name="connsiteX4" fmla="*/ 13073277 w 13592432"/>
                <a:gd name="connsiteY4" fmla="*/ 9274716 h 9274716"/>
                <a:gd name="connsiteX5" fmla="*/ 12188824 w 13592432"/>
                <a:gd name="connsiteY5" fmla="*/ 9274716 h 9274716"/>
                <a:gd name="connsiteX6" fmla="*/ 12188824 w 13592432"/>
                <a:gd name="connsiteY6" fmla="*/ 9266091 h 9274716"/>
                <a:gd name="connsiteX7" fmla="*/ 0 w 13592432"/>
                <a:gd name="connsiteY7" fmla="*/ 9266091 h 9274716"/>
                <a:gd name="connsiteX8" fmla="*/ 0 w 13592432"/>
                <a:gd name="connsiteY8" fmla="*/ 8110151 h 9274716"/>
                <a:gd name="connsiteX9" fmla="*/ 12188824 w 13592432"/>
                <a:gd name="connsiteY9" fmla="*/ 8110151 h 9274716"/>
                <a:gd name="connsiteX10" fmla="*/ 12188824 w 13592432"/>
                <a:gd name="connsiteY10" fmla="*/ 1260774 h 9274716"/>
                <a:gd name="connsiteX11" fmla="*/ 0 w 13592432"/>
                <a:gd name="connsiteY11" fmla="*/ 1260774 h 92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92432" h="9274716">
                  <a:moveTo>
                    <a:pt x="0" y="0"/>
                  </a:moveTo>
                  <a:lnTo>
                    <a:pt x="13592432" y="0"/>
                  </a:lnTo>
                  <a:lnTo>
                    <a:pt x="13592432" y="1260774"/>
                  </a:lnTo>
                  <a:lnTo>
                    <a:pt x="13073277" y="1260774"/>
                  </a:lnTo>
                  <a:lnTo>
                    <a:pt x="13073277" y="9274716"/>
                  </a:lnTo>
                  <a:lnTo>
                    <a:pt x="12188824" y="9274716"/>
                  </a:lnTo>
                  <a:lnTo>
                    <a:pt x="12188824" y="9266091"/>
                  </a:lnTo>
                  <a:lnTo>
                    <a:pt x="0" y="9266091"/>
                  </a:lnTo>
                  <a:lnTo>
                    <a:pt x="0" y="8110151"/>
                  </a:lnTo>
                  <a:lnTo>
                    <a:pt x="12188824" y="8110151"/>
                  </a:lnTo>
                  <a:lnTo>
                    <a:pt x="12188824" y="1260774"/>
                  </a:lnTo>
                  <a:lnTo>
                    <a:pt x="0" y="126077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7 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23910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Baby turtles coming out of nest (conservation). Replace text with </a:t>
            </a:r>
            <a:br>
              <a:rPr lang="en-US" dirty="0"/>
            </a:br>
            <a:r>
              <a:rPr lang="en-US" dirty="0"/>
              <a:t>optional subhead or delete.</a:t>
            </a:r>
          </a:p>
        </p:txBody>
      </p:sp>
      <p:pic>
        <p:nvPicPr>
          <p:cNvPr id="14" name="VMware logo">
            <a:extLst>
              <a:ext uri="{FF2B5EF4-FFF2-40B4-BE49-F238E27FC236}">
                <a16:creationId xmlns:a16="http://schemas.microsoft.com/office/drawing/2014/main" id="{EC91F8A3-6150-9E4B-9A73-C35AC2C33C2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5" name="Copyright" descr="Confidential copyright VMware, Inc. 2021">
            <a:extLst>
              <a:ext uri="{FF2B5EF4-FFF2-40B4-BE49-F238E27FC236}">
                <a16:creationId xmlns:a16="http://schemas.microsoft.com/office/drawing/2014/main" id="{885B13D2-00BD-344B-89B7-308E4ABD9216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21" name="page number">
            <a:extLst>
              <a:ext uri="{FF2B5EF4-FFF2-40B4-BE49-F238E27FC236}">
                <a16:creationId xmlns:a16="http://schemas.microsoft.com/office/drawing/2014/main" id="{F325B117-EACE-0449-98A4-ED4D0A300239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13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photo placeholder">
            <a:extLst>
              <a:ext uri="{FF2B5EF4-FFF2-40B4-BE49-F238E27FC236}">
                <a16:creationId xmlns:a16="http://schemas.microsoft.com/office/drawing/2014/main" id="{B2495F45-C6A5-0C41-B702-B5210B6396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85765" y="1"/>
            <a:ext cx="8203060" cy="6857999"/>
          </a:xfrm>
          <a:prstGeom prst="rect">
            <a:avLst/>
          </a:prstGeom>
        </p:spPr>
      </p:pic>
      <p:grpSp>
        <p:nvGrpSpPr>
          <p:cNvPr id="26" name="photo mask">
            <a:extLst>
              <a:ext uri="{FF2B5EF4-FFF2-40B4-BE49-F238E27FC236}">
                <a16:creationId xmlns:a16="http://schemas.microsoft.com/office/drawing/2014/main" id="{678CD1BB-95E7-BD4C-89D2-8A69F87B4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1252151"/>
            <a:ext cx="13592433" cy="9274716"/>
            <a:chOff x="-1" y="-1252151"/>
            <a:chExt cx="13592433" cy="9274716"/>
          </a:xfrm>
        </p:grpSpPr>
        <p:sp>
          <p:nvSpPr>
            <p:cNvPr id="27" name="Freeform: Shape 27">
              <a:extLst>
                <a:ext uri="{FF2B5EF4-FFF2-40B4-BE49-F238E27FC236}">
                  <a16:creationId xmlns:a16="http://schemas.microsoft.com/office/drawing/2014/main" id="{E4DABF87-CC72-1745-A205-760164993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1"/>
              <a:ext cx="10873127" cy="6868836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3" name="Isosceles Triangle 1">
              <a:extLst>
                <a:ext uri="{FF2B5EF4-FFF2-40B4-BE49-F238E27FC236}">
                  <a16:creationId xmlns:a16="http://schemas.microsoft.com/office/drawing/2014/main" id="{AF38DEC8-2F28-2548-AC67-776B0DD4E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53727" y="3622877"/>
              <a:ext cx="3251263" cy="3253579"/>
            </a:xfrm>
            <a:prstGeom prst="triangle">
              <a:avLst>
                <a:gd name="adj" fmla="val 100000"/>
              </a:avLst>
            </a:pr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4" name="Freeform: Shape 27">
              <a:extLst>
                <a:ext uri="{FF2B5EF4-FFF2-40B4-BE49-F238E27FC236}">
                  <a16:creationId xmlns:a16="http://schemas.microsoft.com/office/drawing/2014/main" id="{CC5F4D9B-16B6-F74D-B840-450640610B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0" y="-1194487"/>
              <a:ext cx="13311645" cy="8409311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18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5" name="Freeform: Shape 28">
              <a:extLst>
                <a:ext uri="{FF2B5EF4-FFF2-40B4-BE49-F238E27FC236}">
                  <a16:creationId xmlns:a16="http://schemas.microsoft.com/office/drawing/2014/main" id="{90911C17-F827-724A-8862-F39EDFA5E5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tx2">
                    <a:alpha val="0"/>
                  </a:schemeClr>
                </a:gs>
                <a:gs pos="78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6" name="masks">
              <a:extLst>
                <a:ext uri="{FF2B5EF4-FFF2-40B4-BE49-F238E27FC236}">
                  <a16:creationId xmlns:a16="http://schemas.microsoft.com/office/drawing/2014/main" id="{DE75573E-C13A-1249-B2B0-BBECC7BFB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-1252151"/>
              <a:ext cx="13592432" cy="9274716"/>
            </a:xfrm>
            <a:custGeom>
              <a:avLst/>
              <a:gdLst>
                <a:gd name="connsiteX0" fmla="*/ 0 w 13592432"/>
                <a:gd name="connsiteY0" fmla="*/ 0 h 9274716"/>
                <a:gd name="connsiteX1" fmla="*/ 13592432 w 13592432"/>
                <a:gd name="connsiteY1" fmla="*/ 0 h 9274716"/>
                <a:gd name="connsiteX2" fmla="*/ 13592432 w 13592432"/>
                <a:gd name="connsiteY2" fmla="*/ 1260774 h 9274716"/>
                <a:gd name="connsiteX3" fmla="*/ 13073277 w 13592432"/>
                <a:gd name="connsiteY3" fmla="*/ 1260774 h 9274716"/>
                <a:gd name="connsiteX4" fmla="*/ 13073277 w 13592432"/>
                <a:gd name="connsiteY4" fmla="*/ 9274716 h 9274716"/>
                <a:gd name="connsiteX5" fmla="*/ 12188824 w 13592432"/>
                <a:gd name="connsiteY5" fmla="*/ 9274716 h 9274716"/>
                <a:gd name="connsiteX6" fmla="*/ 12188824 w 13592432"/>
                <a:gd name="connsiteY6" fmla="*/ 9266091 h 9274716"/>
                <a:gd name="connsiteX7" fmla="*/ 0 w 13592432"/>
                <a:gd name="connsiteY7" fmla="*/ 9266091 h 9274716"/>
                <a:gd name="connsiteX8" fmla="*/ 0 w 13592432"/>
                <a:gd name="connsiteY8" fmla="*/ 8110151 h 9274716"/>
                <a:gd name="connsiteX9" fmla="*/ 12188824 w 13592432"/>
                <a:gd name="connsiteY9" fmla="*/ 8110151 h 9274716"/>
                <a:gd name="connsiteX10" fmla="*/ 12188824 w 13592432"/>
                <a:gd name="connsiteY10" fmla="*/ 1260774 h 9274716"/>
                <a:gd name="connsiteX11" fmla="*/ 0 w 13592432"/>
                <a:gd name="connsiteY11" fmla="*/ 1260774 h 92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92432" h="9274716">
                  <a:moveTo>
                    <a:pt x="0" y="0"/>
                  </a:moveTo>
                  <a:lnTo>
                    <a:pt x="13592432" y="0"/>
                  </a:lnTo>
                  <a:lnTo>
                    <a:pt x="13592432" y="1260774"/>
                  </a:lnTo>
                  <a:lnTo>
                    <a:pt x="13073277" y="1260774"/>
                  </a:lnTo>
                  <a:lnTo>
                    <a:pt x="13073277" y="9274716"/>
                  </a:lnTo>
                  <a:lnTo>
                    <a:pt x="12188824" y="9274716"/>
                  </a:lnTo>
                  <a:lnTo>
                    <a:pt x="12188824" y="9266091"/>
                  </a:lnTo>
                  <a:lnTo>
                    <a:pt x="0" y="9266091"/>
                  </a:lnTo>
                  <a:lnTo>
                    <a:pt x="0" y="8110151"/>
                  </a:lnTo>
                  <a:lnTo>
                    <a:pt x="12188824" y="8110151"/>
                  </a:lnTo>
                  <a:lnTo>
                    <a:pt x="12188824" y="1260774"/>
                  </a:lnTo>
                  <a:lnTo>
                    <a:pt x="0" y="126077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8 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Underwater view of a school of fish (sustainability). Replace text with </a:t>
            </a:r>
            <a:br>
              <a:rPr lang="en-US" dirty="0"/>
            </a:br>
            <a:r>
              <a:rPr lang="en-US" dirty="0"/>
              <a:t>optional subhead or delete.</a:t>
            </a:r>
          </a:p>
        </p:txBody>
      </p:sp>
      <p:pic>
        <p:nvPicPr>
          <p:cNvPr id="19" name="VMware logo">
            <a:extLst>
              <a:ext uri="{FF2B5EF4-FFF2-40B4-BE49-F238E27FC236}">
                <a16:creationId xmlns:a16="http://schemas.microsoft.com/office/drawing/2014/main" id="{FD47B7EE-DD22-9340-B49C-8C573A0A80B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20" name="Copyright" descr="Confidential copyright VMware, Inc. 2021">
            <a:extLst>
              <a:ext uri="{FF2B5EF4-FFF2-40B4-BE49-F238E27FC236}">
                <a16:creationId xmlns:a16="http://schemas.microsoft.com/office/drawing/2014/main" id="{F031EB30-0DB0-B546-B9CB-ED24C4F57606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21" name="page number">
            <a:extLst>
              <a:ext uri="{FF2B5EF4-FFF2-40B4-BE49-F238E27FC236}">
                <a16:creationId xmlns:a16="http://schemas.microsoft.com/office/drawing/2014/main" id="{2F8CF847-BD17-F649-B5D3-210F2D8769CD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562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23" y="633994"/>
            <a:ext cx="7433680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Text Slide with Leaf Color Virtual Cloud Network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0881" y="1962912"/>
            <a:ext cx="6408402" cy="47548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2437324-8983-DD41-B433-C5086B6F7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27131" y="3030423"/>
            <a:ext cx="9616297" cy="2760778"/>
            <a:chOff x="6241313" y="2385610"/>
            <a:chExt cx="11118070" cy="3191928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611984" y="-1985061"/>
              <a:ext cx="2376727" cy="11118070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3000">
                  <a:schemeClr val="accent4">
                    <a:alpha val="0"/>
                  </a:schemeClr>
                </a:gs>
                <a:gs pos="57000">
                  <a:schemeClr val="accent4">
                    <a:alpha val="70000"/>
                  </a:schemeClr>
                </a:gs>
                <a:gs pos="79000">
                  <a:schemeClr val="accent4">
                    <a:lumMod val="100000"/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839993" y="2461839"/>
              <a:ext cx="1097485" cy="5133913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E7EF0E5-FA27-864F-AC3A-BD89A5DCA1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99772" y="2905575"/>
              <a:ext cx="2365598" cy="2321243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03A33963-E6EA-D141-AA62-8AB5C5C32A6A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30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23" y="6339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Text Slide with Ocean Digital Workspace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0881" y="1962912"/>
            <a:ext cx="6408402" cy="4507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93BC1C8-7408-DE43-97D9-D1A87A640D42}"/>
              </a:ext>
            </a:extLst>
          </p:cNvPr>
          <p:cNvGrpSpPr/>
          <p:nvPr userDrawn="1"/>
        </p:nvGrpSpPr>
        <p:grpSpPr>
          <a:xfrm>
            <a:off x="6394433" y="3802599"/>
            <a:ext cx="7608739" cy="2160165"/>
            <a:chOff x="6262336" y="3189573"/>
            <a:chExt cx="9216697" cy="2616673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15001" y="-186429"/>
              <a:ext cx="2311368" cy="921669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2000">
                  <a:schemeClr val="accent2">
                    <a:alpha val="0"/>
                  </a:schemeClr>
                </a:gs>
                <a:gs pos="52000">
                  <a:schemeClr val="accent1">
                    <a:lumMod val="100000"/>
                  </a:schemeClr>
                </a:gs>
                <a:gs pos="73000">
                  <a:schemeClr val="accent2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473382" y="2776227"/>
              <a:ext cx="1067304" cy="4992734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pic>
          <p:nvPicPr>
            <p:cNvPr id="6" name="Picture 5" descr="Icon&#10;&#10;">
              <a:extLst>
                <a:ext uri="{FF2B5EF4-FFF2-40B4-BE49-F238E27FC236}">
                  <a16:creationId xmlns:a16="http://schemas.microsoft.com/office/drawing/2014/main" id="{31C44375-7B71-414E-A0D4-349DC3084C0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19856" y="3189573"/>
              <a:ext cx="2945107" cy="2332629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78D88B2C-6D65-2543-A086-ADD92219079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074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23" y="6339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Text Slide with Aqua Multi-Cloud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0881" y="1962912"/>
            <a:ext cx="6408402" cy="44253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37FC1E9-02CE-B143-8BB2-4627E54B8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34222" y="3076712"/>
            <a:ext cx="9055170" cy="2599682"/>
            <a:chOff x="6434222" y="3076712"/>
            <a:chExt cx="9055170" cy="2599682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993938" y="-483004"/>
              <a:ext cx="1935737" cy="9055170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3000">
                  <a:schemeClr val="accent3">
                    <a:alpha val="0"/>
                  </a:schemeClr>
                </a:gs>
                <a:gs pos="55000">
                  <a:schemeClr val="accent3">
                    <a:alpha val="70000"/>
                  </a:schemeClr>
                </a:gs>
                <a:gs pos="79000">
                  <a:schemeClr val="accent3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994097" y="3138796"/>
              <a:ext cx="893852" cy="4181343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00FBF9A9-0DCA-4B47-9F95-7C285BFC9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839877" y="3440911"/>
              <a:ext cx="2851753" cy="1885649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919DA1C5-C6D2-9D4C-A291-E679FDB0F06A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263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23" y="633994"/>
            <a:ext cx="7326588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Text Slide with Ocean Color Virtual Cloud Network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0881" y="1962912"/>
            <a:ext cx="6408402" cy="39311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B74314-80B1-174B-94EE-0762F00FA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78616" y="3412731"/>
            <a:ext cx="8608267" cy="2477845"/>
            <a:chOff x="6378616" y="3412731"/>
            <a:chExt cx="8608267" cy="2477845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62649" y="35166"/>
              <a:ext cx="1840202" cy="860826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32000">
                  <a:schemeClr val="accent1">
                    <a:alpha val="0"/>
                  </a:schemeClr>
                </a:gs>
                <a:gs pos="53000">
                  <a:schemeClr val="accent1"/>
                </a:gs>
                <a:gs pos="78000">
                  <a:schemeClr val="accent1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713447" y="3478218"/>
              <a:ext cx="849737" cy="3974979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pic>
          <p:nvPicPr>
            <p:cNvPr id="4" name="Picture 3" descr="Icon&#10;&#10;">
              <a:extLst>
                <a:ext uri="{FF2B5EF4-FFF2-40B4-BE49-F238E27FC236}">
                  <a16:creationId xmlns:a16="http://schemas.microsoft.com/office/drawing/2014/main" id="{0BB8F28C-903D-A34B-B23A-0C6DD9A01B0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284067" y="3412731"/>
              <a:ext cx="2024644" cy="1978100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94AA81FC-963D-064C-985C-FA2071598FA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75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ection Header with Photo –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65064DB-79E1-A641-9982-8490028343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7022" y="633994"/>
            <a:ext cx="676641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Title Text Slide with Plum Color Intrinsic Security Illustration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86E664DE-55F4-0A4D-8BCE-06F2C2ECF7E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70881" y="1962912"/>
            <a:ext cx="6408402" cy="42606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 lorem ipsum sed dolor</a:t>
            </a:r>
          </a:p>
          <a:p>
            <a:r>
              <a:rPr lang="en-US" dirty="0"/>
              <a:t>• Lorem ipsum sed dolor</a:t>
            </a:r>
          </a:p>
          <a:p>
            <a:r>
              <a:rPr lang="en-US" dirty="0"/>
              <a:t>• </a:t>
            </a:r>
            <a:r>
              <a:rPr lang="en-US" dirty="0" err="1"/>
              <a:t>Consecteteur</a:t>
            </a:r>
            <a:r>
              <a:rPr lang="en-US" dirty="0"/>
              <a:t> dolor sed </a:t>
            </a:r>
            <a:r>
              <a:rPr lang="en-US" dirty="0" err="1"/>
              <a:t>ip</a:t>
            </a:r>
            <a:endParaRPr lang="en-US" dirty="0"/>
          </a:p>
          <a:p>
            <a:r>
              <a:rPr lang="en-US" dirty="0"/>
              <a:t>• Amis et ipsum dolor sed</a:t>
            </a:r>
          </a:p>
          <a:p>
            <a:r>
              <a:rPr lang="en-US" dirty="0"/>
              <a:t>• Lorem ipsum sed dolor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6214DFA-51B2-9C4C-AF92-692CDEE0A9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63969" y="3105239"/>
            <a:ext cx="8826570" cy="2785337"/>
            <a:chOff x="6563969" y="3105239"/>
            <a:chExt cx="8826570" cy="2785337"/>
          </a:xfrm>
        </p:grpSpPr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816BD8A4-84A9-4840-9ECC-4E5E8EAEB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0033819" y="-113327"/>
              <a:ext cx="1886869" cy="8826570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6000">
                  <a:schemeClr val="accent5">
                    <a:alpha val="0"/>
                  </a:schemeClr>
                </a:gs>
                <a:gs pos="53000">
                  <a:schemeClr val="accent5">
                    <a:alpha val="70000"/>
                  </a:schemeClr>
                </a:gs>
                <a:gs pos="78000">
                  <a:schemeClr val="accent5">
                    <a:alpha val="0"/>
                  </a:schemeClr>
                </a:gs>
              </a:gsLst>
              <a:lin ang="27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8">
              <a:extLst>
                <a:ext uri="{FF2B5EF4-FFF2-40B4-BE49-F238E27FC236}">
                  <a16:creationId xmlns:a16="http://schemas.microsoft.com/office/drawing/2014/main" id="{DE2C9364-4B83-C74B-A792-2D2C19FC68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11008729" y="3417041"/>
              <a:ext cx="871287" cy="4075784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78000">
                  <a:schemeClr val="bg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939AE73-F1AB-C848-B29C-1763B3E10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441076" y="3105239"/>
              <a:ext cx="1794487" cy="2038024"/>
            </a:xfrm>
            <a:prstGeom prst="rect">
              <a:avLst/>
            </a:prstGeom>
          </p:spPr>
        </p:pic>
      </p:grpSp>
      <p:sp>
        <p:nvSpPr>
          <p:cNvPr id="10" name="page number">
            <a:extLst>
              <a:ext uri="{FF2B5EF4-FFF2-40B4-BE49-F238E27FC236}">
                <a16:creationId xmlns:a16="http://schemas.microsoft.com/office/drawing/2014/main" id="{936BDB63-5001-6643-8244-F4DC85EB6FA7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9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23695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Quote text here; leaf and ocean parallelograms.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11B66FB-15E1-2040-A593-0D73087AE63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523288" y="4619335"/>
            <a:ext cx="2740025" cy="1371600"/>
          </a:xfrm>
          <a:noFill/>
        </p:spPr>
        <p:txBody>
          <a:bodyPr lIns="91440" rIns="91440" anchor="ctr" anchorCtr="0"/>
          <a:lstStyle>
            <a:lvl1pPr algn="ctr"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insert logo</a:t>
            </a:r>
            <a:br>
              <a:rPr lang="en-US" dirty="0"/>
            </a:br>
            <a:r>
              <a:rPr lang="en-US" dirty="0"/>
              <a:t>or delete box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0E8E2E-EFA6-5A42-B35E-12A84F469F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0760" y="1541857"/>
            <a:ext cx="11113170" cy="4175661"/>
            <a:chOff x="2890760" y="1541857"/>
            <a:chExt cx="11113170" cy="4175661"/>
          </a:xfrm>
        </p:grpSpPr>
        <p:sp>
          <p:nvSpPr>
            <p:cNvPr id="17" name="Freeform: Shape 23">
              <a:extLst>
                <a:ext uri="{FF2B5EF4-FFF2-40B4-BE49-F238E27FC236}">
                  <a16:creationId xmlns:a16="http://schemas.microsoft.com/office/drawing/2014/main" id="{6929AF44-0479-6541-9258-E959844CA2A9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30000">
                  <a:srgbClr val="F4F8FA">
                    <a:alpha val="0"/>
                  </a:srgbClr>
                </a:gs>
                <a:gs pos="100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23">
              <a:extLst>
                <a:ext uri="{FF2B5EF4-FFF2-40B4-BE49-F238E27FC236}">
                  <a16:creationId xmlns:a16="http://schemas.microsoft.com/office/drawing/2014/main" id="{D1936A9A-6897-C140-B6A9-D68F7AA9222D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rgbClr val="F4F8FA">
                    <a:alpha val="0"/>
                  </a:srgbClr>
                </a:gs>
                <a:gs pos="100000">
                  <a:schemeClr val="accent4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5" name="VMware logo">
            <a:extLst>
              <a:ext uri="{FF2B5EF4-FFF2-40B4-BE49-F238E27FC236}">
                <a16:creationId xmlns:a16="http://schemas.microsoft.com/office/drawing/2014/main" id="{3E682E30-2BE8-8745-87FE-77EDCEB920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7CAE9338-506F-0843-A399-10B5FE4EF2C9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301A9673-C951-434F-BC5E-005E8CDA2588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1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286385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text here; plum and indigo parallelograms.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CF3E331C-A0C4-F64C-BE09-755DD5E5682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523288" y="4619335"/>
            <a:ext cx="2740025" cy="1371600"/>
          </a:xfrm>
          <a:noFill/>
        </p:spPr>
        <p:txBody>
          <a:bodyPr lIns="91440" rIns="91440" anchor="ctr" anchorCtr="0"/>
          <a:lstStyle>
            <a:lvl1pPr algn="ctr"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insert logo</a:t>
            </a:r>
            <a:br>
              <a:rPr lang="en-US" dirty="0"/>
            </a:br>
            <a:r>
              <a:rPr lang="en-US" dirty="0"/>
              <a:t>or delete box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398BA4-9894-8C46-9A88-F0C5B55A9C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0760" y="1541857"/>
            <a:ext cx="11113170" cy="4175661"/>
            <a:chOff x="2890760" y="1541857"/>
            <a:chExt cx="11113170" cy="4175661"/>
          </a:xfrm>
        </p:grpSpPr>
        <p:sp>
          <p:nvSpPr>
            <p:cNvPr id="17" name="Freeform: Shape 23">
              <a:extLst>
                <a:ext uri="{FF2B5EF4-FFF2-40B4-BE49-F238E27FC236}">
                  <a16:creationId xmlns:a16="http://schemas.microsoft.com/office/drawing/2014/main" id="{9813F662-D93E-A246-9A66-9C633612BAD4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4000">
                  <a:schemeClr val="bg1">
                    <a:alpha val="0"/>
                  </a:schemeClr>
                </a:gs>
                <a:gs pos="100000">
                  <a:schemeClr val="accent5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3">
              <a:extLst>
                <a:ext uri="{FF2B5EF4-FFF2-40B4-BE49-F238E27FC236}">
                  <a16:creationId xmlns:a16="http://schemas.microsoft.com/office/drawing/2014/main" id="{F51458F2-1920-4946-B520-0652DD0FE812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5" name="VMware logo">
            <a:extLst>
              <a:ext uri="{FF2B5EF4-FFF2-40B4-BE49-F238E27FC236}">
                <a16:creationId xmlns:a16="http://schemas.microsoft.com/office/drawing/2014/main" id="{821BCE10-21AD-E54C-AECD-BC73F4035B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A5D87D25-F61A-8547-94BF-0EE127DB5C01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7E8BBC37-4E89-684B-92FC-B15AB2D14DC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71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Plum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Title Slide - Plum &amp; Indigo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placeholder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 (Insert pronouns)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21" name="parallelograms">
            <a:extLst>
              <a:ext uri="{FF2B5EF4-FFF2-40B4-BE49-F238E27FC236}">
                <a16:creationId xmlns:a16="http://schemas.microsoft.com/office/drawing/2014/main" id="{7B114B52-28F8-AA44-846E-FA0C89BD3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508096" y="1104550"/>
            <a:ext cx="9623529" cy="5474730"/>
            <a:chOff x="-1508096" y="1104550"/>
            <a:chExt cx="9623529" cy="5474730"/>
          </a:xfrm>
        </p:grpSpPr>
        <p:sp>
          <p:nvSpPr>
            <p:cNvPr id="22" name="Freeform 21" title="gradient decorative shape">
              <a:extLst>
                <a:ext uri="{FF2B5EF4-FFF2-40B4-BE49-F238E27FC236}">
                  <a16:creationId xmlns:a16="http://schemas.microsoft.com/office/drawing/2014/main" id="{AB5F04B2-4F7A-EC45-A042-AC284F14E2DC}"/>
                </a:ext>
              </a:extLst>
            </p:cNvPr>
            <p:cNvSpPr/>
            <p:nvPr userDrawn="1"/>
          </p:nvSpPr>
          <p:spPr>
            <a:xfrm rot="2700000">
              <a:off x="2061554" y="1519285"/>
              <a:ext cx="2801109" cy="7318881"/>
            </a:xfrm>
            <a:custGeom>
              <a:avLst/>
              <a:gdLst>
                <a:gd name="connsiteX0" fmla="*/ 0 w 2801109"/>
                <a:gd name="connsiteY0" fmla="*/ 0 h 7318881"/>
                <a:gd name="connsiteX1" fmla="*/ 2801109 w 2801109"/>
                <a:gd name="connsiteY1" fmla="*/ 0 h 7318881"/>
                <a:gd name="connsiteX2" fmla="*/ 2801109 w 2801109"/>
                <a:gd name="connsiteY2" fmla="*/ 4642648 h 7318881"/>
                <a:gd name="connsiteX3" fmla="*/ 163834 w 2801109"/>
                <a:gd name="connsiteY3" fmla="*/ 7318881 h 7318881"/>
                <a:gd name="connsiteX4" fmla="*/ 0 w 2801109"/>
                <a:gd name="connsiteY4" fmla="*/ 7155046 h 731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1109" h="7318881">
                  <a:moveTo>
                    <a:pt x="0" y="0"/>
                  </a:moveTo>
                  <a:lnTo>
                    <a:pt x="2801109" y="0"/>
                  </a:lnTo>
                  <a:lnTo>
                    <a:pt x="2801109" y="4642648"/>
                  </a:lnTo>
                  <a:lnTo>
                    <a:pt x="163834" y="7318881"/>
                  </a:lnTo>
                  <a:lnTo>
                    <a:pt x="0" y="7155046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0"/>
                  </a:schemeClr>
                </a:gs>
                <a:gs pos="72000">
                  <a:schemeClr val="accent1"/>
                </a:gs>
              </a:gsLst>
              <a:lin ang="4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3" name="Freeform 22" title="gradient decorative shape">
              <a:extLst>
                <a:ext uri="{FF2B5EF4-FFF2-40B4-BE49-F238E27FC236}">
                  <a16:creationId xmlns:a16="http://schemas.microsoft.com/office/drawing/2014/main" id="{194B1BEA-09EE-FD44-8970-078C8F4C1BA5}"/>
                </a:ext>
              </a:extLst>
            </p:cNvPr>
            <p:cNvSpPr/>
            <p:nvPr userDrawn="1"/>
          </p:nvSpPr>
          <p:spPr>
            <a:xfrm rot="2700000">
              <a:off x="1967574" y="-2371120"/>
              <a:ext cx="2672190" cy="9623529"/>
            </a:xfrm>
            <a:custGeom>
              <a:avLst/>
              <a:gdLst>
                <a:gd name="connsiteX0" fmla="*/ 0 w 2672190"/>
                <a:gd name="connsiteY0" fmla="*/ 2669635 h 9623529"/>
                <a:gd name="connsiteX1" fmla="*/ 2669635 w 2672190"/>
                <a:gd name="connsiteY1" fmla="*/ 0 h 9623529"/>
                <a:gd name="connsiteX2" fmla="*/ 2669635 w 2672190"/>
                <a:gd name="connsiteY2" fmla="*/ 8389488 h 9623529"/>
                <a:gd name="connsiteX3" fmla="*/ 2671345 w 2672190"/>
                <a:gd name="connsiteY3" fmla="*/ 8407448 h 9623529"/>
                <a:gd name="connsiteX4" fmla="*/ 2671258 w 2672190"/>
                <a:gd name="connsiteY4" fmla="*/ 9386208 h 9623529"/>
                <a:gd name="connsiteX5" fmla="*/ 1437129 w 2672190"/>
                <a:gd name="connsiteY5" fmla="*/ 9623529 h 9623529"/>
                <a:gd name="connsiteX6" fmla="*/ 0 w 2672190"/>
                <a:gd name="connsiteY6" fmla="*/ 8186399 h 962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2190" h="9623529">
                  <a:moveTo>
                    <a:pt x="0" y="2669635"/>
                  </a:moveTo>
                  <a:lnTo>
                    <a:pt x="2669635" y="0"/>
                  </a:lnTo>
                  <a:lnTo>
                    <a:pt x="2669635" y="8389488"/>
                  </a:lnTo>
                  <a:lnTo>
                    <a:pt x="2671345" y="8407448"/>
                  </a:lnTo>
                  <a:cubicBezTo>
                    <a:pt x="2674309" y="8739688"/>
                    <a:pt x="2668294" y="9053968"/>
                    <a:pt x="2671258" y="9386208"/>
                  </a:cubicBezTo>
                  <a:lnTo>
                    <a:pt x="1437129" y="9623529"/>
                  </a:lnTo>
                  <a:lnTo>
                    <a:pt x="0" y="8186399"/>
                  </a:lnTo>
                  <a:close/>
                </a:path>
              </a:pathLst>
            </a:custGeom>
            <a:gradFill>
              <a:gsLst>
                <a:gs pos="33000">
                  <a:schemeClr val="accent5"/>
                </a:gs>
                <a:gs pos="78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4" name="VMware logo">
            <a:extLst>
              <a:ext uri="{FF2B5EF4-FFF2-40B4-BE49-F238E27FC236}">
                <a16:creationId xmlns:a16="http://schemas.microsoft.com/office/drawing/2014/main" id="{9835B5FA-E5F3-B244-A2B0-993251C8A3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5" name="Copyright" descr="Confidential copyright VMware, Inc. 2021">
            <a:extLst>
              <a:ext uri="{FF2B5EF4-FFF2-40B4-BE49-F238E27FC236}">
                <a16:creationId xmlns:a16="http://schemas.microsoft.com/office/drawing/2014/main" id="{81DA5737-1069-0E4F-B6AF-F743D3E30FAF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395804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253434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text here; aqua and ocean parallelograms.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5A14C2F-491B-7D49-B278-18D84B2B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90760" y="1541857"/>
            <a:ext cx="11113170" cy="4175661"/>
            <a:chOff x="2890760" y="1541857"/>
            <a:chExt cx="11113170" cy="4175661"/>
          </a:xfrm>
        </p:grpSpPr>
        <p:sp>
          <p:nvSpPr>
            <p:cNvPr id="17" name="Freeform: Shape 23">
              <a:extLst>
                <a:ext uri="{FF2B5EF4-FFF2-40B4-BE49-F238E27FC236}">
                  <a16:creationId xmlns:a16="http://schemas.microsoft.com/office/drawing/2014/main" id="{BB093659-8E1B-434C-923A-B856657C422A}"/>
                </a:ext>
              </a:extLst>
            </p:cNvPr>
            <p:cNvSpPr/>
            <p:nvPr userDrawn="1"/>
          </p:nvSpPr>
          <p:spPr>
            <a:xfrm rot="13500000">
              <a:off x="6699960" y="862779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30000">
                  <a:schemeClr val="bg1">
                    <a:alpha val="0"/>
                  </a:schemeClr>
                </a:gs>
                <a:gs pos="100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3">
              <a:extLst>
                <a:ext uri="{FF2B5EF4-FFF2-40B4-BE49-F238E27FC236}">
                  <a16:creationId xmlns:a16="http://schemas.microsoft.com/office/drawing/2014/main" id="{8AC3654A-0B1C-0744-B98A-611BF29E48BC}"/>
                </a:ext>
              </a:extLst>
            </p:cNvPr>
            <p:cNvSpPr/>
            <p:nvPr userDrawn="1"/>
          </p:nvSpPr>
          <p:spPr>
            <a:xfrm rot="2700000">
              <a:off x="9149191" y="-2267343"/>
              <a:ext cx="1045539" cy="8663939"/>
            </a:xfrm>
            <a:custGeom>
              <a:avLst/>
              <a:gdLst>
                <a:gd name="connsiteX0" fmla="*/ 0 w 1042026"/>
                <a:gd name="connsiteY0" fmla="*/ 0 h 8663939"/>
                <a:gd name="connsiteX1" fmla="*/ 1042026 w 1042026"/>
                <a:gd name="connsiteY1" fmla="*/ 0 h 8663939"/>
                <a:gd name="connsiteX2" fmla="*/ 1042026 w 1042026"/>
                <a:gd name="connsiteY2" fmla="*/ 7621913 h 8663939"/>
                <a:gd name="connsiteX3" fmla="*/ 0 w 1042026"/>
                <a:gd name="connsiteY3" fmla="*/ 8663939 h 866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026" h="8663939">
                  <a:moveTo>
                    <a:pt x="0" y="0"/>
                  </a:moveTo>
                  <a:lnTo>
                    <a:pt x="1042026" y="0"/>
                  </a:lnTo>
                  <a:lnTo>
                    <a:pt x="1042026" y="7621913"/>
                  </a:lnTo>
                  <a:lnTo>
                    <a:pt x="0" y="8663939"/>
                  </a:lnTo>
                  <a:close/>
                </a:path>
              </a:pathLst>
            </a:custGeom>
            <a:gradFill>
              <a:gsLst>
                <a:gs pos="22000">
                  <a:schemeClr val="bg1">
                    <a:alpha val="0"/>
                  </a:schemeClr>
                </a:gs>
                <a:gs pos="100000">
                  <a:schemeClr val="accent3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53B64DC7-FD3B-C64A-970A-8AB1618CF11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523288" y="4619335"/>
            <a:ext cx="2740025" cy="1371600"/>
          </a:xfrm>
          <a:noFill/>
        </p:spPr>
        <p:txBody>
          <a:bodyPr lIns="91440" rIns="91440" anchor="ctr" anchorCtr="0"/>
          <a:lstStyle>
            <a:lvl1pPr algn="ctr">
              <a:defRPr sz="1600"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insert logo </a:t>
            </a:r>
            <a:br>
              <a:rPr lang="en-US" dirty="0"/>
            </a:br>
            <a:r>
              <a:rPr lang="en-US" dirty="0"/>
              <a:t>or delete box</a:t>
            </a:r>
          </a:p>
        </p:txBody>
      </p:sp>
      <p:pic>
        <p:nvPicPr>
          <p:cNvPr id="15" name="VMware logo">
            <a:extLst>
              <a:ext uri="{FF2B5EF4-FFF2-40B4-BE49-F238E27FC236}">
                <a16:creationId xmlns:a16="http://schemas.microsoft.com/office/drawing/2014/main" id="{67F25AA0-A457-AF4E-B8D6-CF0670247E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6" name="Copyright" descr="Confidential copyright VMware, Inc. 2021">
            <a:extLst>
              <a:ext uri="{FF2B5EF4-FFF2-40B4-BE49-F238E27FC236}">
                <a16:creationId xmlns:a16="http://schemas.microsoft.com/office/drawing/2014/main" id="{0CE3F24D-CBD0-9249-9728-FA2C90BA47ED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4E16E4F7-C21F-BA49-825B-F45719FCC2DA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0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 with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56578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2000">
                <a:schemeClr val="accent2">
                  <a:alpha val="30000"/>
                </a:schemeClr>
              </a:gs>
              <a:gs pos="65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showing woman working on laptop.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13" name="VMware logo">
            <a:extLst>
              <a:ext uri="{FF2B5EF4-FFF2-40B4-BE49-F238E27FC236}">
                <a16:creationId xmlns:a16="http://schemas.microsoft.com/office/drawing/2014/main" id="{4AF53669-44E1-064C-ABA3-36A0F288EC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1A0207FD-1438-7B47-85BB-02AC22D3EC2F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204A6E3E-7603-944A-930D-3C3120226A6E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01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 with Photo – Whit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6">
            <a:extLst>
              <a:ext uri="{FF2B5EF4-FFF2-40B4-BE49-F238E27FC236}">
                <a16:creationId xmlns:a16="http://schemas.microsoft.com/office/drawing/2014/main" id="{95EE9B98-ABF9-AC49-8A58-9163892C82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56578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2000">
                <a:schemeClr val="accent2">
                  <a:alpha val="30000"/>
                </a:schemeClr>
              </a:gs>
              <a:gs pos="65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of a person working in a home office.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13" name="VMware logo">
            <a:extLst>
              <a:ext uri="{FF2B5EF4-FFF2-40B4-BE49-F238E27FC236}">
                <a16:creationId xmlns:a16="http://schemas.microsoft.com/office/drawing/2014/main" id="{AD0A5962-FD4A-8647-8A78-11D60A7E98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7FC8B205-E698-D944-AAC9-D11F6A6EB332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EB83FDA5-96BE-A64C-A237-328B344F2C97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>
                <a:solidFill>
                  <a:schemeClr val="bg2"/>
                </a:solidFill>
              </a:rPr>
              <a:pPr lvl="0" algn="r"/>
              <a:t>‹#›</a:t>
            </a:fld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28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Quote with Photo – Whit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2000">
                <a:schemeClr val="accent2">
                  <a:alpha val="25000"/>
                </a:schemeClr>
              </a:gs>
              <a:gs pos="65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413248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of two casually dressed employees meeting outside, looking at a laptop.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13" name="VMware logo">
            <a:extLst>
              <a:ext uri="{FF2B5EF4-FFF2-40B4-BE49-F238E27FC236}">
                <a16:creationId xmlns:a16="http://schemas.microsoft.com/office/drawing/2014/main" id="{8EB6A4A9-CE5F-334C-B52E-09592BC6481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5760A09A-D7AA-DF45-B400-F48153E08FED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693F64A4-E13D-744F-8062-B138B975B8C8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65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 with Photo – Whit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2000">
                <a:schemeClr val="accent2">
                  <a:alpha val="25000"/>
                </a:schemeClr>
              </a:gs>
              <a:gs pos="65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5039250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of a person checking on operations at a windmill farm (sustainable energy).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13" name="VMware logo">
            <a:extLst>
              <a:ext uri="{FF2B5EF4-FFF2-40B4-BE49-F238E27FC236}">
                <a16:creationId xmlns:a16="http://schemas.microsoft.com/office/drawing/2014/main" id="{BC657B24-3A20-4E4A-8602-D510933FEB8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67698D89-5835-FB49-A793-35ADEB2D4E56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8A6013D7-1F4E-374F-B8B9-E16301E4E9B4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360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Quote with Photo – Whit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6AB501C1-9DF6-44B6-A147-29CFF5E96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00000">
            <a:off x="969033" y="-4049006"/>
            <a:ext cx="6293364" cy="12454818"/>
          </a:xfrm>
          <a:custGeom>
            <a:avLst/>
            <a:gdLst>
              <a:gd name="connsiteX0" fmla="*/ 0 w 6293364"/>
              <a:gd name="connsiteY0" fmla="*/ 6293364 h 12454818"/>
              <a:gd name="connsiteX1" fmla="*/ 6293364 w 6293364"/>
              <a:gd name="connsiteY1" fmla="*/ 0 h 12454818"/>
              <a:gd name="connsiteX2" fmla="*/ 6293364 w 6293364"/>
              <a:gd name="connsiteY2" fmla="*/ 9715045 h 12454818"/>
              <a:gd name="connsiteX3" fmla="*/ 3553591 w 6293364"/>
              <a:gd name="connsiteY3" fmla="*/ 12454818 h 12454818"/>
              <a:gd name="connsiteX4" fmla="*/ 0 w 6293364"/>
              <a:gd name="connsiteY4" fmla="*/ 8901227 h 12454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93364" h="12454818">
                <a:moveTo>
                  <a:pt x="0" y="6293364"/>
                </a:moveTo>
                <a:lnTo>
                  <a:pt x="6293364" y="0"/>
                </a:lnTo>
                <a:lnTo>
                  <a:pt x="6293364" y="9715045"/>
                </a:lnTo>
                <a:lnTo>
                  <a:pt x="3553591" y="12454818"/>
                </a:lnTo>
                <a:lnTo>
                  <a:pt x="0" y="8901227"/>
                </a:lnTo>
                <a:close/>
              </a:path>
            </a:pathLst>
          </a:custGeom>
          <a:gradFill>
            <a:gsLst>
              <a:gs pos="12000">
                <a:schemeClr val="accent2">
                  <a:alpha val="7000"/>
                </a:schemeClr>
              </a:gs>
              <a:gs pos="67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C21BA7-C6D2-446E-8FD2-266107E90C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8912" y="1600200"/>
            <a:ext cx="4998061" cy="3200400"/>
          </a:xfrm>
        </p:spPr>
        <p:txBody>
          <a:bodyPr anchor="b"/>
          <a:lstStyle>
            <a:lvl1pPr marL="169863" indent="-169863">
              <a:buClrTx/>
              <a:buSzPct val="100000"/>
              <a:buFont typeface="Metropolis" panose="00000500000000000000" pitchFamily="2" charset="0"/>
              <a:buChar char="“"/>
              <a:defRPr sz="2800">
                <a:solidFill>
                  <a:schemeClr val="tx2"/>
                </a:solidFill>
              </a:defRPr>
            </a:lvl1pPr>
            <a:lvl2pPr marL="457200" indent="-184150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2pPr>
            <a:lvl3pPr marL="744538" indent="-16986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3pPr>
            <a:lvl4pPr marL="969963" indent="-166688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4pPr>
            <a:lvl5pPr marL="1143000" indent="-138113">
              <a:buClrTx/>
              <a:buFont typeface="Metropolis" panose="00000500000000000000" pitchFamily="2" charset="0"/>
              <a:buChar char="“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Quote page with photo of an employee looking at a digital tablet, in a casual environment. Click to replace text.”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762CBDD-60C2-443D-88B5-C596896049D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2648" y="5065776"/>
            <a:ext cx="4581144" cy="274320"/>
          </a:xfrm>
        </p:spPr>
        <p:txBody>
          <a:bodyPr/>
          <a:lstStyle>
            <a:lvl1pPr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Source Name</a:t>
            </a:r>
          </a:p>
        </p:txBody>
      </p:sp>
      <p:pic>
        <p:nvPicPr>
          <p:cNvPr id="13" name="VMware logo">
            <a:extLst>
              <a:ext uri="{FF2B5EF4-FFF2-40B4-BE49-F238E27FC236}">
                <a16:creationId xmlns:a16="http://schemas.microsoft.com/office/drawing/2014/main" id="{310CD13E-893B-8D40-B23D-7F1EE453C07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04DE47DE-D220-0C4D-BEB0-6D7971E736BD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75E07E26-F43E-4A40-A36D-771460992CD7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41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24E83-0498-4D8B-94A0-3FF7CDD8F1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Single Content Layout 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216D2F66-BB7F-4F0E-A224-A105F87676E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8794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505" y="1600201"/>
            <a:ext cx="10972800" cy="4572000"/>
          </a:xfrm>
        </p:spPr>
        <p:txBody>
          <a:bodyPr/>
          <a:lstStyle>
            <a:lvl1pPr>
              <a:spcBef>
                <a:spcPts val="1500"/>
              </a:spcBef>
              <a:defRPr/>
            </a:lvl1pPr>
            <a:lvl2pPr>
              <a:spcBef>
                <a:spcPts val="300"/>
              </a:spcBef>
              <a:defRPr/>
            </a:lvl2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Seventh level</a:t>
            </a:r>
          </a:p>
          <a:p>
            <a:pPr lvl="6"/>
            <a:r>
              <a:rPr lang="en-US" dirty="0"/>
              <a:t>Eighth level</a:t>
            </a:r>
          </a:p>
          <a:p>
            <a:pPr lvl="7"/>
            <a:r>
              <a:rPr lang="en-US" dirty="0"/>
              <a:t>Nineth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F285336D-6E84-2B46-BC43-470B97300046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02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93A82B-8D0C-C948-8718-C3A27F8B5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C28211D2-9BBA-4EB9-8867-E2CC72E9E0D1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3D6C436B-604E-5148-BF09-1EE9F212912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2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 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F420A-ED2C-4AD1-A28B-EB26178557D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79809" y="1600200"/>
            <a:ext cx="5313783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 smtClean="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321287" y="1600200"/>
            <a:ext cx="5867538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F52C304A-0447-124E-8406-12962117A6AF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33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Layout: Text on Left, Graphic on Right - Click to Edit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ltGray">
          <a:xfrm>
            <a:off x="0" y="1600201"/>
            <a:ext cx="5893593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lang="en-US" sz="1600" dirty="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lang="en-US" sz="1400" dirty="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lang="en-US" sz="1200" dirty="0">
                <a:solidFill>
                  <a:schemeClr val="tx2"/>
                </a:solidFill>
              </a:defRPr>
            </a:lvl5pPr>
            <a:lvl6pPr>
              <a:buClr>
                <a:schemeClr val="tx2"/>
              </a:buClr>
              <a:defRPr sz="1200">
                <a:solidFill>
                  <a:schemeClr val="tx2"/>
                </a:solidFill>
              </a:defRPr>
            </a:lvl6pPr>
            <a:lvl7pPr>
              <a:buClr>
                <a:schemeClr val="tx2"/>
              </a:buClr>
              <a:defRPr sz="1200">
                <a:solidFill>
                  <a:schemeClr val="tx2"/>
                </a:solidFill>
              </a:defRPr>
            </a:lvl7pPr>
            <a:lvl8pPr>
              <a:buClrTx/>
              <a:defRPr sz="1200">
                <a:solidFill>
                  <a:schemeClr val="tx2"/>
                </a:solidFill>
              </a:defRPr>
            </a:lvl8pPr>
            <a:lvl9pPr>
              <a:buClrTx/>
              <a:defRPr sz="12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graphic or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/>
          </p:nvPr>
        </p:nvSpPr>
        <p:spPr bwMode="ltGray">
          <a:xfrm>
            <a:off x="6323381" y="1600201"/>
            <a:ext cx="5865445" cy="4572000"/>
          </a:xfrm>
          <a:solidFill>
            <a:srgbClr val="05142E"/>
          </a:solidFill>
        </p:spPr>
        <p:txBody>
          <a:bodyPr lIns="457200" tIns="457200" rIns="594360"/>
          <a:lstStyle>
            <a:lvl1pPr>
              <a:spcBef>
                <a:spcPts val="1200"/>
              </a:spcBef>
              <a:defRPr sz="18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16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4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200">
                <a:solidFill>
                  <a:schemeClr val="tx2"/>
                </a:solidFill>
              </a:defRPr>
            </a:lvl5pPr>
            <a:lvl6pPr>
              <a:buClrTx/>
              <a:defRPr>
                <a:solidFill>
                  <a:schemeClr val="tx2"/>
                </a:solidFill>
              </a:defRPr>
            </a:lvl6pPr>
            <a:lvl7pPr>
              <a:buClrTx/>
              <a:defRPr>
                <a:solidFill>
                  <a:schemeClr val="tx2"/>
                </a:solidFill>
              </a:defRPr>
            </a:lvl7pPr>
            <a:lvl8pPr>
              <a:buClrTx/>
              <a:defRPr>
                <a:solidFill>
                  <a:schemeClr val="tx2"/>
                </a:solidFill>
              </a:defRPr>
            </a:lvl8pPr>
            <a:lvl9pPr>
              <a:buClrTx/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D983FE83-6F46-E243-A06F-8A5F08CBC6EF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3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– Aqua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2948" y="1582578"/>
            <a:ext cx="4996403" cy="1234440"/>
          </a:xfrm>
        </p:spPr>
        <p:txBody>
          <a:bodyPr wrap="square" anchor="b"/>
          <a:lstStyle>
            <a:lvl1pPr algn="l">
              <a:defRPr sz="4000" b="0" cap="none" baseline="0"/>
            </a:lvl1pPr>
          </a:lstStyle>
          <a:p>
            <a:r>
              <a:rPr lang="en-US" dirty="0"/>
              <a:t>Title Slide - Aqua &amp; Ocean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2948" y="2871216"/>
            <a:ext cx="5116452" cy="41640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 placeholder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2948" y="4737425"/>
            <a:ext cx="3657600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Speaker Name (Insert pronouns)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2948" y="5138745"/>
            <a:ext cx="3657600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 / Division at VMware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2948" y="5494345"/>
            <a:ext cx="3657600" cy="265176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grpSp>
        <p:nvGrpSpPr>
          <p:cNvPr id="21" name="parallelogram graphics">
            <a:extLst>
              <a:ext uri="{FF2B5EF4-FFF2-40B4-BE49-F238E27FC236}">
                <a16:creationId xmlns:a16="http://schemas.microsoft.com/office/drawing/2014/main" id="{BD126AFE-F01B-6449-AEAE-B39D34B27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527975" y="1125016"/>
            <a:ext cx="9623529" cy="5454264"/>
            <a:chOff x="-1527975" y="1125016"/>
            <a:chExt cx="9623529" cy="5454264"/>
          </a:xfrm>
        </p:grpSpPr>
        <p:sp>
          <p:nvSpPr>
            <p:cNvPr id="22" name="Freeform 21" title="gradient decorative shape">
              <a:extLst>
                <a:ext uri="{FF2B5EF4-FFF2-40B4-BE49-F238E27FC236}">
                  <a16:creationId xmlns:a16="http://schemas.microsoft.com/office/drawing/2014/main" id="{27760C61-4817-594E-83A0-EDCFD0E3EBB0}"/>
                </a:ext>
              </a:extLst>
            </p:cNvPr>
            <p:cNvSpPr/>
            <p:nvPr userDrawn="1"/>
          </p:nvSpPr>
          <p:spPr>
            <a:xfrm rot="2700000">
              <a:off x="2061554" y="1519285"/>
              <a:ext cx="2801109" cy="7318881"/>
            </a:xfrm>
            <a:custGeom>
              <a:avLst/>
              <a:gdLst>
                <a:gd name="connsiteX0" fmla="*/ 0 w 2801109"/>
                <a:gd name="connsiteY0" fmla="*/ 0 h 7318881"/>
                <a:gd name="connsiteX1" fmla="*/ 2801109 w 2801109"/>
                <a:gd name="connsiteY1" fmla="*/ 0 h 7318881"/>
                <a:gd name="connsiteX2" fmla="*/ 2801109 w 2801109"/>
                <a:gd name="connsiteY2" fmla="*/ 4642648 h 7318881"/>
                <a:gd name="connsiteX3" fmla="*/ 163834 w 2801109"/>
                <a:gd name="connsiteY3" fmla="*/ 7318881 h 7318881"/>
                <a:gd name="connsiteX4" fmla="*/ 0 w 2801109"/>
                <a:gd name="connsiteY4" fmla="*/ 7155046 h 7318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01109" h="7318881">
                  <a:moveTo>
                    <a:pt x="0" y="0"/>
                  </a:moveTo>
                  <a:lnTo>
                    <a:pt x="2801109" y="0"/>
                  </a:lnTo>
                  <a:lnTo>
                    <a:pt x="2801109" y="4642648"/>
                  </a:lnTo>
                  <a:lnTo>
                    <a:pt x="163834" y="7318881"/>
                  </a:lnTo>
                  <a:lnTo>
                    <a:pt x="0" y="7155046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0"/>
                  </a:schemeClr>
                </a:gs>
                <a:gs pos="72000">
                  <a:schemeClr val="accent1"/>
                </a:gs>
              </a:gsLst>
              <a:lin ang="4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3" name="Freeform 22" title="gradient decorative shape">
              <a:extLst>
                <a:ext uri="{FF2B5EF4-FFF2-40B4-BE49-F238E27FC236}">
                  <a16:creationId xmlns:a16="http://schemas.microsoft.com/office/drawing/2014/main" id="{C76C0D0C-03C6-9148-917E-2D0084D2412F}"/>
                </a:ext>
              </a:extLst>
            </p:cNvPr>
            <p:cNvSpPr/>
            <p:nvPr userDrawn="1"/>
          </p:nvSpPr>
          <p:spPr>
            <a:xfrm rot="2700000">
              <a:off x="1947695" y="-2350654"/>
              <a:ext cx="2672190" cy="9623529"/>
            </a:xfrm>
            <a:custGeom>
              <a:avLst/>
              <a:gdLst>
                <a:gd name="connsiteX0" fmla="*/ 0 w 2672190"/>
                <a:gd name="connsiteY0" fmla="*/ 2669635 h 9623529"/>
                <a:gd name="connsiteX1" fmla="*/ 2669635 w 2672190"/>
                <a:gd name="connsiteY1" fmla="*/ 0 h 9623529"/>
                <a:gd name="connsiteX2" fmla="*/ 2669635 w 2672190"/>
                <a:gd name="connsiteY2" fmla="*/ 8389488 h 9623529"/>
                <a:gd name="connsiteX3" fmla="*/ 2671345 w 2672190"/>
                <a:gd name="connsiteY3" fmla="*/ 8407448 h 9623529"/>
                <a:gd name="connsiteX4" fmla="*/ 2671258 w 2672190"/>
                <a:gd name="connsiteY4" fmla="*/ 9386208 h 9623529"/>
                <a:gd name="connsiteX5" fmla="*/ 1437129 w 2672190"/>
                <a:gd name="connsiteY5" fmla="*/ 9623529 h 9623529"/>
                <a:gd name="connsiteX6" fmla="*/ 0 w 2672190"/>
                <a:gd name="connsiteY6" fmla="*/ 8186399 h 962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2190" h="9623529">
                  <a:moveTo>
                    <a:pt x="0" y="2669635"/>
                  </a:moveTo>
                  <a:lnTo>
                    <a:pt x="2669635" y="0"/>
                  </a:lnTo>
                  <a:lnTo>
                    <a:pt x="2669635" y="8389488"/>
                  </a:lnTo>
                  <a:lnTo>
                    <a:pt x="2671345" y="8407448"/>
                  </a:lnTo>
                  <a:cubicBezTo>
                    <a:pt x="2674309" y="8739688"/>
                    <a:pt x="2668294" y="9053968"/>
                    <a:pt x="2671258" y="9386208"/>
                  </a:cubicBezTo>
                  <a:lnTo>
                    <a:pt x="1437129" y="9623529"/>
                  </a:lnTo>
                  <a:lnTo>
                    <a:pt x="0" y="8186399"/>
                  </a:lnTo>
                  <a:close/>
                </a:path>
              </a:pathLst>
            </a:custGeom>
            <a:gradFill>
              <a:gsLst>
                <a:gs pos="33000">
                  <a:schemeClr val="accent3"/>
                </a:gs>
                <a:gs pos="78000">
                  <a:schemeClr val="bg1">
                    <a:alpha val="0"/>
                  </a:schemeClr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4" name="VMware logo">
            <a:extLst>
              <a:ext uri="{FF2B5EF4-FFF2-40B4-BE49-F238E27FC236}">
                <a16:creationId xmlns:a16="http://schemas.microsoft.com/office/drawing/2014/main" id="{EAB30B63-C12D-424F-AD40-7B6C3E0C6B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5" name="Copyright" descr="Confidential copyright VMware, Inc. 2021">
            <a:extLst>
              <a:ext uri="{FF2B5EF4-FFF2-40B4-BE49-F238E27FC236}">
                <a16:creationId xmlns:a16="http://schemas.microsoft.com/office/drawing/2014/main" id="{5766A47F-7ED9-BD4D-AE73-0DF9F969AC25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399591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-Content Balanced –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Layout: Graphic on Left, Text on Right - Click to Edit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34FA3F-D529-4D8B-B6EC-A8341FCAF67E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0" y="1600201"/>
            <a:ext cx="5893593" cy="4572000"/>
          </a:xfrm>
          <a:solidFill>
            <a:srgbClr val="05142E"/>
          </a:solidFill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tx2"/>
                </a:solidFill>
              </a:defRPr>
            </a:lvl5pPr>
            <a:lvl6pPr>
              <a:buClrTx/>
              <a:defRPr sz="1800">
                <a:solidFill>
                  <a:schemeClr val="tx2"/>
                </a:solidFill>
              </a:defRPr>
            </a:lvl6pPr>
            <a:lvl7pPr>
              <a:buClrTx/>
              <a:defRPr sz="1400">
                <a:solidFill>
                  <a:schemeClr val="tx2"/>
                </a:solidFill>
              </a:defRPr>
            </a:lvl7pPr>
            <a:lvl8pPr>
              <a:buClrTx/>
              <a:defRPr sz="1200">
                <a:solidFill>
                  <a:schemeClr val="tx2"/>
                </a:solidFill>
              </a:defRPr>
            </a:lvl8pPr>
            <a:lvl9pPr>
              <a:buClrTx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2" name="Content Placeholder 17">
            <a:extLst>
              <a:ext uri="{FF2B5EF4-FFF2-40B4-BE49-F238E27FC236}">
                <a16:creationId xmlns:a16="http://schemas.microsoft.com/office/drawing/2014/main" id="{A0456ED3-FDC5-4E29-B939-E35EA08477C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ltGray">
          <a:xfrm>
            <a:off x="6323381" y="1600201"/>
            <a:ext cx="5865445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defRPr lang="en-US" sz="1800" dirty="0"/>
            </a:lvl1pPr>
            <a:lvl2pPr>
              <a:defRPr lang="en-US" sz="1600" dirty="0"/>
            </a:lvl2pPr>
            <a:lvl3pPr>
              <a:defRPr lang="en-US" sz="1400" dirty="0"/>
            </a:lvl3pPr>
            <a:lvl4pPr>
              <a:defRPr lang="en-US" sz="1200" dirty="0"/>
            </a:lvl4pPr>
            <a:lvl5pPr>
              <a:defRPr lang="en-US" sz="1200" dirty="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>
              <a:spcBef>
                <a:spcPts val="1200"/>
              </a:spcBef>
            </a:pPr>
            <a:r>
              <a:rPr lang="en-US" dirty="0"/>
              <a:t>Click to add graphic or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032A3E68-6E3A-0447-8569-52BAA6D42386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373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A1FE0B-90B1-4BED-9AA5-6DC9F6424E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Two-content Text Comparison Layout Click to Add 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D541C7AA-97CA-4F96-9506-F144DA2CD8E2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3B146DC-C9C2-FA41-B772-5699A047594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14192" y="1557671"/>
            <a:ext cx="5637213" cy="911225"/>
          </a:xfrm>
          <a:noFill/>
        </p:spPr>
        <p:txBody>
          <a:bodyPr vert="horz" lIns="594360" tIns="91440" rIns="457200" bIns="91440" rtlCol="0" anchor="b">
            <a:noAutofit/>
          </a:bodyPr>
          <a:lstStyle>
            <a:lvl1pPr>
              <a:defRPr lang="en-US"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9B7B446-3536-B54E-A5AF-A4211B64C9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7058" y="2484176"/>
            <a:ext cx="5044347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0" name="Content Placeholder 17">
            <a:extLst>
              <a:ext uri="{FF2B5EF4-FFF2-40B4-BE49-F238E27FC236}">
                <a16:creationId xmlns:a16="http://schemas.microsoft.com/office/drawing/2014/main" id="{E280C82E-F9E7-6548-A26D-21EA8F00A2B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 bwMode="gray">
          <a:xfrm>
            <a:off x="1" y="2531854"/>
            <a:ext cx="5651404" cy="3581867"/>
          </a:xfrm>
          <a:noFill/>
        </p:spPr>
        <p:txBody>
          <a:bodyPr lIns="594360" tIns="182880" rIns="18288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C771975B-C6C9-8748-8264-7246CF8BD6A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551981" y="1557671"/>
            <a:ext cx="5372100" cy="911225"/>
          </a:xfrm>
          <a:noFill/>
        </p:spPr>
        <p:txBody>
          <a:bodyPr vert="horz" lIns="0" tIns="91440" rIns="457200" bIns="91440" rtlCol="0" anchor="b">
            <a:noAutofit/>
          </a:bodyPr>
          <a:lstStyle>
            <a:lvl1pPr>
              <a:defRPr lang="en-US" sz="2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header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ACEB3AE-B9BC-DD4E-882A-75389D310F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51981" y="2484176"/>
            <a:ext cx="5044347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Content Placeholder 17">
            <a:extLst>
              <a:ext uri="{FF2B5EF4-FFF2-40B4-BE49-F238E27FC236}">
                <a16:creationId xmlns:a16="http://schemas.microsoft.com/office/drawing/2014/main" id="{4D5A7D37-0086-3449-8FC1-2269C1DF0ABF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 bwMode="gray">
          <a:xfrm>
            <a:off x="6551981" y="2531854"/>
            <a:ext cx="5372682" cy="3581867"/>
          </a:xfrm>
          <a:noFill/>
        </p:spPr>
        <p:txBody>
          <a:bodyPr lIns="0" tIns="182880" rIns="182880"/>
          <a:lstStyle>
            <a:lvl1pPr>
              <a:spcBef>
                <a:spcPts val="2400"/>
              </a:spcBef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F61291C2-A828-724E-9F12-5BDF49596C84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81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-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5F2C94F-DA57-4BDB-8E5C-E4A0C75223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Three-Content Layout – Three Horizontal Text Boxes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C59F98B-A991-4DEC-A409-289E778CB84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133E3A8-FC66-D845-BB81-981F6791FEE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2866" y="1572122"/>
            <a:ext cx="3593592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tx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398D1B-396A-5E43-9C5F-A2E27F55D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2866" y="2509480"/>
            <a:ext cx="3593592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5B438565-379B-A748-A7F7-34E75A38875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2866" y="2568633"/>
            <a:ext cx="3593592" cy="3537076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FC760751-F769-054C-B511-E03BF4C8549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15154" y="1572122"/>
            <a:ext cx="3593592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tx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CCF5B55-6BF9-1C40-B3C9-6B46C512E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5154" y="2509480"/>
            <a:ext cx="3593592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5" name="Text Placeholder 13">
            <a:extLst>
              <a:ext uri="{FF2B5EF4-FFF2-40B4-BE49-F238E27FC236}">
                <a16:creationId xmlns:a16="http://schemas.microsoft.com/office/drawing/2014/main" id="{1705EBAA-8AC1-C94A-8137-C4E379CC3F5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15154" y="2568632"/>
            <a:ext cx="3593592" cy="3545089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1F475F-7C17-C940-9DD9-01C6DAE1BC3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37442" y="1572122"/>
            <a:ext cx="3593592" cy="914400"/>
          </a:xfrm>
          <a:noFill/>
        </p:spPr>
        <p:txBody>
          <a:bodyPr lIns="0" tIns="91440" rIns="182880" bIns="91440" anchor="b"/>
          <a:lstStyle>
            <a:lvl1pPr>
              <a:defRPr sz="1800">
                <a:solidFill>
                  <a:schemeClr val="tx2"/>
                </a:solidFill>
              </a:defRPr>
            </a:lvl1pPr>
            <a:lvl2pPr marL="0" indent="0">
              <a:buFont typeface="Open Sans" panose="020B0606030504020204" pitchFamily="34" charset="0"/>
              <a:buChar char="​"/>
              <a:defRPr sz="1800"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header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3307E67-05AD-DC4C-B576-D5AEBCE03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37442" y="2509480"/>
            <a:ext cx="3593592" cy="5024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71F1918C-24B6-EA40-86B8-40CC1FFA04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237442" y="2568632"/>
            <a:ext cx="3593592" cy="3566321"/>
          </a:xfrm>
          <a:noFill/>
          <a:ln>
            <a:noFill/>
          </a:ln>
        </p:spPr>
        <p:txBody>
          <a:bodyPr lIns="0" tIns="182880" rIns="182880" bIns="182880"/>
          <a:lstStyle>
            <a:lvl1pPr>
              <a:defRPr sz="1600"/>
            </a:lvl1pPr>
          </a:lstStyle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r>
              <a:rPr lang="en-US" dirty="0"/>
              <a:t>Click to add text</a:t>
            </a:r>
          </a:p>
          <a:p>
            <a:endParaRPr lang="en-US" dirty="0"/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92EF0029-2E8D-A049-B628-9CD998ABBA4E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00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346AD2E-9306-49E7-A98B-7D26E458C2B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Two-content Layout – Highlight Text on Left, Text/Graphic on Right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551435C2-3F7C-4835-8DB0-71E2C00537CF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add subtitle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C46746-3F52-B747-AB36-13FA9367D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0" y="1589925"/>
            <a:ext cx="2894012" cy="548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0FD232-93CB-4B54-A933-93C11B099F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0" y="1644788"/>
            <a:ext cx="2894013" cy="4527411"/>
          </a:xfrm>
          <a:solidFill>
            <a:srgbClr val="05142E"/>
          </a:solidFill>
        </p:spPr>
        <p:txBody>
          <a:bodyPr lIns="594360" tIns="457200" rIns="45720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Tx/>
              <a:defRPr sz="1400">
                <a:solidFill>
                  <a:schemeClr val="tx2"/>
                </a:solidFill>
              </a:defRPr>
            </a:lvl2pPr>
            <a:lvl3pPr marL="342900" indent="-171450">
              <a:buClr>
                <a:schemeClr val="tx2"/>
              </a:buClr>
              <a:defRPr sz="1200">
                <a:solidFill>
                  <a:schemeClr val="tx2"/>
                </a:solidFill>
              </a:defRPr>
            </a:lvl3pPr>
            <a:lvl4pPr marL="5143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4pPr>
            <a:lvl5pPr marL="742950" indent="-171450">
              <a:buClr>
                <a:schemeClr val="tx2"/>
              </a:buClr>
              <a:defRPr sz="1100">
                <a:solidFill>
                  <a:schemeClr val="tx2"/>
                </a:solidFill>
              </a:defRPr>
            </a:lvl5pPr>
            <a:lvl6pPr marL="750888" indent="-115888">
              <a:buClrTx/>
              <a:tabLst/>
              <a:defRPr sz="1100">
                <a:solidFill>
                  <a:schemeClr val="tx2"/>
                </a:solidFill>
              </a:defRPr>
            </a:lvl6pPr>
            <a:lvl7pPr marL="866775" indent="-115888">
              <a:buClrTx/>
              <a:tabLst/>
              <a:defRPr sz="1100">
                <a:solidFill>
                  <a:schemeClr val="tx2"/>
                </a:solidFill>
              </a:defRPr>
            </a:lvl7pPr>
            <a:lvl8pPr marL="919163" indent="-115888">
              <a:buClrTx/>
              <a:tabLst/>
              <a:defRPr sz="1100">
                <a:solidFill>
                  <a:schemeClr val="tx2"/>
                </a:solidFill>
              </a:defRPr>
            </a:lvl8pPr>
            <a:lvl9pPr marL="1036638" indent="-117475">
              <a:buClrTx/>
              <a:tabLst/>
              <a:defRPr sz="11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  <a:p>
            <a:pPr lvl="5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77AE2CA-1B34-4F04-BD7F-F624F20E94F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351213" y="1600200"/>
            <a:ext cx="8229600" cy="4572000"/>
          </a:xfrm>
        </p:spPr>
        <p:txBody>
          <a:bodyPr tIns="457200"/>
          <a:lstStyle>
            <a:lvl1pPr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Nineth level</a:t>
            </a:r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A89FCC65-3A18-8D40-9477-3B2A71EBF72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480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Two-content Layout – Highlight Text on Right, Text/Graphic on Left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013" y="1600200"/>
            <a:ext cx="8229600" cy="457200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 dirty="0"/>
              <a:t>Click to add graph, diagram or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Nineth level</a:t>
            </a:r>
          </a:p>
          <a:p>
            <a:pPr lvl="0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B4DEC-BDC5-8446-906A-A3F44C2B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9294813" y="1589925"/>
            <a:ext cx="2894012" cy="548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94813" y="1644788"/>
            <a:ext cx="2894012" cy="4527411"/>
          </a:xfrm>
          <a:solidFill>
            <a:srgbClr val="05142E"/>
          </a:solidFill>
        </p:spPr>
        <p:txBody>
          <a:bodyPr lIns="457200" tIns="457200" rIns="594360" bIns="457200"/>
          <a:lstStyle>
            <a:lvl1pPr>
              <a:defRPr sz="1600">
                <a:solidFill>
                  <a:schemeClr val="tx2"/>
                </a:solidFill>
              </a:defRPr>
            </a:lvl1pPr>
            <a:lvl2pPr marL="171450" indent="-171450">
              <a:buClrTx/>
              <a:defRPr sz="1400">
                <a:solidFill>
                  <a:schemeClr val="tx2"/>
                </a:solidFill>
              </a:defRPr>
            </a:lvl2pPr>
            <a:lvl3pPr marL="342900" indent="-171450">
              <a:buClrTx/>
              <a:defRPr sz="1200">
                <a:solidFill>
                  <a:schemeClr val="tx2"/>
                </a:solidFill>
              </a:defRPr>
            </a:lvl3pPr>
            <a:lvl4pPr marL="514350" indent="-171450">
              <a:buClrTx/>
              <a:defRPr sz="1100">
                <a:solidFill>
                  <a:schemeClr val="tx2"/>
                </a:solidFill>
              </a:defRPr>
            </a:lvl4pPr>
            <a:lvl5pPr marL="685800" indent="-171450">
              <a:buClrTx/>
              <a:defRPr sz="1100">
                <a:solidFill>
                  <a:schemeClr val="tx2"/>
                </a:solidFill>
              </a:defRPr>
            </a:lvl5pPr>
            <a:lvl6pPr>
              <a:buClrTx/>
              <a:defRPr>
                <a:solidFill>
                  <a:schemeClr val="tx2"/>
                </a:solidFill>
              </a:defRPr>
            </a:lvl6pPr>
            <a:lvl7pPr>
              <a:buClrTx/>
              <a:defRPr>
                <a:solidFill>
                  <a:schemeClr val="tx2"/>
                </a:solidFill>
              </a:defRPr>
            </a:lvl7pPr>
            <a:lvl8pPr>
              <a:buClrTx/>
              <a:defRPr>
                <a:solidFill>
                  <a:schemeClr val="tx2"/>
                </a:solidFill>
              </a:defRPr>
            </a:lvl8pPr>
            <a:lvl9pPr>
              <a:buClrTx/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F1C14001-DD62-3740-A17A-2E5150678D6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65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57BCD9-063B-4ED4-B68C-092EC2C342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Diagram with Content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0D276D7-17CD-46AB-99B2-97FD34FEEFF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Content Placeholder 17">
            <a:extLst>
              <a:ext uri="{FF2B5EF4-FFF2-40B4-BE49-F238E27FC236}">
                <a16:creationId xmlns:a16="http://schemas.microsoft.com/office/drawing/2014/main" id="{26B18473-7C36-FF44-8FD1-878250819960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595424" y="1600201"/>
            <a:ext cx="7410892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rgbClr val="F4F8FA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73C4F9-8CF9-8742-81ED-F9E954813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8380072" y="1589923"/>
            <a:ext cx="3808754" cy="64706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E8ABAC7-12DC-9840-8209-743E355DDA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00200"/>
            <a:ext cx="3808412" cy="4572000"/>
          </a:xfrm>
        </p:spPr>
        <p:txBody>
          <a:bodyPr tIns="457200" rIns="594360" bIns="457200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4CECE377-84CB-0E46-985D-1763F651BFF7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108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come / Benef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15888C-CFB4-4BEC-9B94-46E698DF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>
            <a:lvl1pPr>
              <a:defRPr/>
            </a:lvl1pPr>
          </a:lstStyle>
          <a:p>
            <a:r>
              <a:rPr lang="en-US" dirty="0"/>
              <a:t>Diagram with Outcome/Benefit Content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E9D6A872-88BD-4DFC-AFFD-1E9BEEB6533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1" name="Content Placeholder 17">
            <a:extLst>
              <a:ext uri="{FF2B5EF4-FFF2-40B4-BE49-F238E27FC236}">
                <a16:creationId xmlns:a16="http://schemas.microsoft.com/office/drawing/2014/main" id="{17A4EAD9-EDC0-854A-BE77-B1CAE3927DCF}"/>
              </a:ext>
            </a:extLst>
          </p:cNvPr>
          <p:cNvSpPr>
            <a:spLocks noGrp="1"/>
          </p:cNvSpPr>
          <p:nvPr>
            <p:ph sz="quarter" idx="14"/>
          </p:nvPr>
        </p:nvSpPr>
        <p:spPr bwMode="ltGray">
          <a:xfrm>
            <a:off x="595424" y="1600201"/>
            <a:ext cx="7410892" cy="4572000"/>
          </a:xfrm>
          <a:noFill/>
        </p:spPr>
        <p:txBody>
          <a:bodyPr vert="horz" lIns="594360" tIns="457200" rIns="457200" bIns="457200" rtlCol="0">
            <a:noAutofit/>
          </a:bodyPr>
          <a:lstStyle>
            <a:lvl1pPr>
              <a:spcBef>
                <a:spcPts val="1200"/>
              </a:spcBef>
              <a:defRPr lang="en-US" sz="1800" dirty="0">
                <a:solidFill>
                  <a:srgbClr val="F4F8FA"/>
                </a:solidFill>
              </a:defRPr>
            </a:lvl1pPr>
            <a:lvl2pPr>
              <a:buClr>
                <a:schemeClr val="bg1"/>
              </a:buClr>
              <a:defRPr lang="en-US" sz="1600" dirty="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lang="en-US" sz="1400" dirty="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lang="en-US" sz="1200" dirty="0">
                <a:solidFill>
                  <a:schemeClr val="bg1"/>
                </a:solidFill>
              </a:defRPr>
            </a:lvl5pPr>
            <a:lvl6pPr>
              <a:buClrTx/>
              <a:defRPr sz="1800">
                <a:solidFill>
                  <a:schemeClr val="bg1"/>
                </a:solidFill>
              </a:defRPr>
            </a:lvl6pPr>
            <a:lvl7pPr>
              <a:buClrTx/>
              <a:defRPr sz="1400">
                <a:solidFill>
                  <a:schemeClr val="bg1"/>
                </a:solidFill>
              </a:defRPr>
            </a:lvl7pPr>
            <a:lvl8pPr>
              <a:buClrTx/>
              <a:defRPr sz="1200">
                <a:solidFill>
                  <a:schemeClr val="bg1"/>
                </a:solidFill>
              </a:defRPr>
            </a:lvl8pPr>
            <a:lvl9pPr>
              <a:buClrTx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6D4D92B-574E-4F63-A5BA-8F7282B54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80413" y="1608668"/>
            <a:ext cx="3808412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5EB21-86C3-42EF-BFE7-549D9EA364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0413" y="1699688"/>
            <a:ext cx="2006600" cy="298450"/>
          </a:xfrm>
        </p:spPr>
        <p:txBody>
          <a:bodyPr anchor="b"/>
          <a:lstStyle>
            <a:lvl1pPr>
              <a:defRPr sz="18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Outcome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81D19-2DDB-4D83-983D-3D159A7DE7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5" y="2063048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789B473-DDE6-4450-A111-3761F341A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80413" y="3872441"/>
            <a:ext cx="3808412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6">
            <a:extLst>
              <a:ext uri="{FF2B5EF4-FFF2-40B4-BE49-F238E27FC236}">
                <a16:creationId xmlns:a16="http://schemas.microsoft.com/office/drawing/2014/main" id="{0D0977FA-A4CA-4F1F-8109-D7498D165ED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0413" y="3972469"/>
            <a:ext cx="2006600" cy="298450"/>
          </a:xfrm>
        </p:spPr>
        <p:txBody>
          <a:bodyPr anchor="b"/>
          <a:lstStyle>
            <a:lvl1pPr>
              <a:defRPr sz="1800">
                <a:solidFill>
                  <a:schemeClr val="accent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Benefit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1458BF-96C1-46C6-A67F-AD0FB4B4E5C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78825" y="4347904"/>
            <a:ext cx="3201988" cy="160020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C493AAB2-C082-F649-BBFE-EEF510C04A50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25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Suc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D359B-DBB1-4A58-B3A5-88DBD360EF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Customer Success – add Company Name here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9A29AA74-2865-4B6A-BD11-7A351A336A6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the highlighted business impact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82C44A7-1E16-F142-8E30-E809D92E8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1552248"/>
            <a:ext cx="3471746" cy="0"/>
          </a:xfrm>
          <a:prstGeom prst="line">
            <a:avLst/>
          </a:prstGeom>
          <a:ln w="22225">
            <a:solidFill>
              <a:schemeClr val="accent3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 Placeholder 6">
            <a:extLst>
              <a:ext uri="{FF2B5EF4-FFF2-40B4-BE49-F238E27FC236}">
                <a16:creationId xmlns:a16="http://schemas.microsoft.com/office/drawing/2014/main" id="{911C5C0B-099F-7D49-9391-829B040354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3093" y="1564006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3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66" name="Content Placeholder 17">
            <a:extLst>
              <a:ext uri="{FF2B5EF4-FFF2-40B4-BE49-F238E27FC236}">
                <a16:creationId xmlns:a16="http://schemas.microsoft.com/office/drawing/2014/main" id="{8048ABEB-8866-174A-85CD-A0E8EB9A0C9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1645" y="1901093"/>
            <a:ext cx="3201848" cy="1214595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C7A4F4E-59A7-534A-9AA5-B5917DAD3D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12165" y="1552248"/>
            <a:ext cx="3471746" cy="0"/>
          </a:xfrm>
          <a:prstGeom prst="line">
            <a:avLst/>
          </a:prstGeom>
          <a:ln w="22225">
            <a:solidFill>
              <a:schemeClr val="accent3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 Placeholder 6">
            <a:extLst>
              <a:ext uri="{FF2B5EF4-FFF2-40B4-BE49-F238E27FC236}">
                <a16:creationId xmlns:a16="http://schemas.microsoft.com/office/drawing/2014/main" id="{A2BB70DF-5D9E-544E-ACAD-35C5C90C984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418012" y="1564006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3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69" name="Content Placeholder 17">
            <a:extLst>
              <a:ext uri="{FF2B5EF4-FFF2-40B4-BE49-F238E27FC236}">
                <a16:creationId xmlns:a16="http://schemas.microsoft.com/office/drawing/2014/main" id="{E60CD837-B22A-B148-8187-99B6B5CBC1D2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414210" y="1901094"/>
            <a:ext cx="3201848" cy="1225566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57B340A-AC3F-5943-87A0-F333365C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" y="3325372"/>
            <a:ext cx="3471746" cy="0"/>
          </a:xfrm>
          <a:prstGeom prst="line">
            <a:avLst/>
          </a:prstGeom>
          <a:ln w="22225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 Placeholder 6">
            <a:extLst>
              <a:ext uri="{FF2B5EF4-FFF2-40B4-BE49-F238E27FC236}">
                <a16:creationId xmlns:a16="http://schemas.microsoft.com/office/drawing/2014/main" id="{1217A9E1-9ABC-E743-88BF-A538352C69F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3093" y="3345364"/>
            <a:ext cx="2006600" cy="227454"/>
          </a:xfrm>
        </p:spPr>
        <p:txBody>
          <a:bodyPr anchor="b"/>
          <a:lstStyle>
            <a:lvl1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4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CHALLENGES</a:t>
            </a:r>
          </a:p>
        </p:txBody>
      </p:sp>
      <p:sp>
        <p:nvSpPr>
          <p:cNvPr id="77" name="Content Placeholder 17">
            <a:extLst>
              <a:ext uri="{FF2B5EF4-FFF2-40B4-BE49-F238E27FC236}">
                <a16:creationId xmlns:a16="http://schemas.microsoft.com/office/drawing/2014/main" id="{60CCE6F8-00BA-FE47-BE1D-5FF1ABA2282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1645" y="3693430"/>
            <a:ext cx="3201848" cy="1110049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712FAD1C-0AFD-904C-9405-51F71D822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12165" y="3325372"/>
            <a:ext cx="3471746" cy="0"/>
          </a:xfrm>
          <a:prstGeom prst="line">
            <a:avLst/>
          </a:prstGeom>
          <a:ln w="22225">
            <a:solidFill>
              <a:schemeClr val="accent4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 Placeholder 33">
            <a:extLst>
              <a:ext uri="{FF2B5EF4-FFF2-40B4-BE49-F238E27FC236}">
                <a16:creationId xmlns:a16="http://schemas.microsoft.com/office/drawing/2014/main" id="{AD1B74FD-EFD6-4343-B54F-AA66B51EDA2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26811" y="3345364"/>
            <a:ext cx="2006600" cy="227454"/>
          </a:xfrm>
        </p:spPr>
        <p:txBody>
          <a:bodyPr/>
          <a:lstStyle>
            <a:lvl1pPr>
              <a:defRPr sz="120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IMPACT</a:t>
            </a:r>
          </a:p>
        </p:txBody>
      </p:sp>
      <p:sp>
        <p:nvSpPr>
          <p:cNvPr id="80" name="Content Placeholder 17">
            <a:extLst>
              <a:ext uri="{FF2B5EF4-FFF2-40B4-BE49-F238E27FC236}">
                <a16:creationId xmlns:a16="http://schemas.microsoft.com/office/drawing/2014/main" id="{D9A93B31-D42C-684C-8C85-6B3D8FD65D49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414210" y="3693430"/>
            <a:ext cx="3201848" cy="1132351"/>
          </a:xfrm>
          <a:noFill/>
        </p:spPr>
        <p:txBody>
          <a:bodyPr vert="horz" lIns="0" tIns="0" rIns="0" bIns="457200" rtlCol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lang="en-US" sz="1050" dirty="0">
                <a:solidFill>
                  <a:schemeClr val="tx2"/>
                </a:solidFill>
              </a:defRPr>
            </a:lvl1pPr>
            <a:lvl2pPr marL="114300" indent="-114300">
              <a:lnSpc>
                <a:spcPct val="100000"/>
              </a:lnSpc>
              <a:spcBef>
                <a:spcPts val="0"/>
              </a:spcBef>
              <a:defRPr lang="en-US" sz="1000" dirty="0">
                <a:solidFill>
                  <a:schemeClr val="tx2"/>
                </a:solidFill>
              </a:defRPr>
            </a:lvl2pPr>
            <a:lvl3pPr>
              <a:defRPr lang="en-US" sz="1400" dirty="0">
                <a:solidFill>
                  <a:schemeClr val="tx2"/>
                </a:solidFill>
              </a:defRPr>
            </a:lvl3pPr>
            <a:lvl4pPr>
              <a:defRPr lang="en-US" sz="1200" dirty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A2355B3-7E7E-044F-95E9-07AEE74F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8739" y="5023689"/>
            <a:ext cx="7319778" cy="0"/>
          </a:xfrm>
          <a:prstGeom prst="line">
            <a:avLst/>
          </a:prstGeom>
          <a:ln w="22225">
            <a:solidFill>
              <a:schemeClr val="tx1"/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 Placeholder 6">
            <a:extLst>
              <a:ext uri="{FF2B5EF4-FFF2-40B4-BE49-F238E27FC236}">
                <a16:creationId xmlns:a16="http://schemas.microsoft.com/office/drawing/2014/main" id="{888943D3-F8FE-424E-8408-516DF0226AC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3093" y="5026984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5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PRODUCTS</a:t>
            </a:r>
          </a:p>
        </p:txBody>
      </p:sp>
      <p:sp>
        <p:nvSpPr>
          <p:cNvPr id="83" name="Text Placeholder 6">
            <a:extLst>
              <a:ext uri="{FF2B5EF4-FFF2-40B4-BE49-F238E27FC236}">
                <a16:creationId xmlns:a16="http://schemas.microsoft.com/office/drawing/2014/main" id="{2F2119D9-E842-974F-94BC-4F060BC2BFE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13093" y="5326736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One</a:t>
            </a:r>
          </a:p>
        </p:txBody>
      </p:sp>
      <p:sp>
        <p:nvSpPr>
          <p:cNvPr id="84" name="Text Placeholder 6">
            <a:extLst>
              <a:ext uri="{FF2B5EF4-FFF2-40B4-BE49-F238E27FC236}">
                <a16:creationId xmlns:a16="http://schemas.microsoft.com/office/drawing/2014/main" id="{EA7358A8-E6BB-9B46-863F-B870C855A01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3093" y="5576118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Two</a:t>
            </a:r>
          </a:p>
        </p:txBody>
      </p:sp>
      <p:sp>
        <p:nvSpPr>
          <p:cNvPr id="85" name="Text Placeholder 6">
            <a:extLst>
              <a:ext uri="{FF2B5EF4-FFF2-40B4-BE49-F238E27FC236}">
                <a16:creationId xmlns:a16="http://schemas.microsoft.com/office/drawing/2014/main" id="{12D51E5D-CCDC-E04A-ABA2-CE42DD69469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093" y="5807027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Three</a:t>
            </a:r>
          </a:p>
        </p:txBody>
      </p:sp>
      <p:sp>
        <p:nvSpPr>
          <p:cNvPr id="86" name="Text Placeholder 6">
            <a:extLst>
              <a:ext uri="{FF2B5EF4-FFF2-40B4-BE49-F238E27FC236}">
                <a16:creationId xmlns:a16="http://schemas.microsoft.com/office/drawing/2014/main" id="{9719B0AA-B810-D442-B7B7-B172BFF4588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393597" y="5039274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5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STRATEGIC PRIORITIES</a:t>
            </a:r>
          </a:p>
        </p:txBody>
      </p:sp>
      <p:sp>
        <p:nvSpPr>
          <p:cNvPr id="94" name="Text Placeholder 6">
            <a:extLst>
              <a:ext uri="{FF2B5EF4-FFF2-40B4-BE49-F238E27FC236}">
                <a16:creationId xmlns:a16="http://schemas.microsoft.com/office/drawing/2014/main" id="{9C2B1AA5-2B0C-E141-8A94-67424B72314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400790" y="5327336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One</a:t>
            </a:r>
          </a:p>
        </p:txBody>
      </p:sp>
      <p:sp>
        <p:nvSpPr>
          <p:cNvPr id="95" name="Text Placeholder 6">
            <a:extLst>
              <a:ext uri="{FF2B5EF4-FFF2-40B4-BE49-F238E27FC236}">
                <a16:creationId xmlns:a16="http://schemas.microsoft.com/office/drawing/2014/main" id="{5D69D596-F973-9B40-8639-2419E005972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400790" y="5576718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Two</a:t>
            </a:r>
          </a:p>
        </p:txBody>
      </p:sp>
      <p:sp>
        <p:nvSpPr>
          <p:cNvPr id="96" name="Text Placeholder 6">
            <a:extLst>
              <a:ext uri="{FF2B5EF4-FFF2-40B4-BE49-F238E27FC236}">
                <a16:creationId xmlns:a16="http://schemas.microsoft.com/office/drawing/2014/main" id="{6E53DE17-D9C0-DD42-9A67-55CDEF5D096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400790" y="5807627"/>
            <a:ext cx="3200400" cy="227454"/>
          </a:xfrm>
        </p:spPr>
        <p:txBody>
          <a:bodyPr anchor="b"/>
          <a:lstStyle>
            <a:lvl1pPr algn="l"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Product Three</a:t>
            </a:r>
          </a:p>
        </p:txBody>
      </p:sp>
      <p:sp>
        <p:nvSpPr>
          <p:cNvPr id="97" name="Picture Placeholder 8">
            <a:extLst>
              <a:ext uri="{FF2B5EF4-FFF2-40B4-BE49-F238E27FC236}">
                <a16:creationId xmlns:a16="http://schemas.microsoft.com/office/drawing/2014/main" id="{F455966B-95D8-454D-AFEC-734D26D4735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207965" y="1600200"/>
            <a:ext cx="1841500" cy="660399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98" name="Text Placeholder 10">
            <a:extLst>
              <a:ext uri="{FF2B5EF4-FFF2-40B4-BE49-F238E27FC236}">
                <a16:creationId xmlns:a16="http://schemas.microsoft.com/office/drawing/2014/main" id="{35445718-6BC3-C846-A42D-0D84BE8661F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509465" y="2347933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99" name="Text Placeholder 10">
            <a:extLst>
              <a:ext uri="{FF2B5EF4-FFF2-40B4-BE49-F238E27FC236}">
                <a16:creationId xmlns:a16="http://schemas.microsoft.com/office/drawing/2014/main" id="{642981B0-5176-2E4B-972D-AB77ECCE92A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09465" y="2647290"/>
            <a:ext cx="3206750" cy="241300"/>
          </a:xfrm>
        </p:spPr>
        <p:txBody>
          <a:bodyPr anchor="ctr"/>
          <a:lstStyle>
            <a:lvl1pPr algn="ctr">
              <a:lnSpc>
                <a:spcPct val="100000"/>
              </a:lnSpc>
              <a:spcBef>
                <a:spcPts val="0"/>
              </a:spcBef>
              <a:defRPr sz="1200"/>
            </a:lvl1pPr>
            <a:lvl2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Industry</a:t>
            </a:r>
          </a:p>
        </p:txBody>
      </p:sp>
      <p:sp>
        <p:nvSpPr>
          <p:cNvPr id="100" name="Picture Placeholder 5">
            <a:extLst>
              <a:ext uri="{FF2B5EF4-FFF2-40B4-BE49-F238E27FC236}">
                <a16:creationId xmlns:a16="http://schemas.microsoft.com/office/drawing/2014/main" id="{F8936816-F9AD-184C-A94C-73FB6576D22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515815" y="2971800"/>
            <a:ext cx="3194050" cy="182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01" name="Text Placeholder 10">
            <a:extLst>
              <a:ext uri="{FF2B5EF4-FFF2-40B4-BE49-F238E27FC236}">
                <a16:creationId xmlns:a16="http://schemas.microsoft.com/office/drawing/2014/main" id="{0BBBB2CB-1B17-B24B-A09A-ACFDBD8DD3A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515815" y="5022214"/>
            <a:ext cx="3200400" cy="1153795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14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2pPr>
            <a:lvl3pPr marL="0" indent="0" algn="ctr">
              <a:buFont typeface="Open Sans" panose="020B0606030504020204" pitchFamily="34" charset="0"/>
              <a:buNone/>
              <a:defRPr sz="1200">
                <a:solidFill>
                  <a:schemeClr val="accent1"/>
                </a:solidFill>
              </a:defRPr>
            </a:lvl3pPr>
            <a:lvl4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4pPr>
            <a:lvl5pPr marL="0" indent="0" algn="ctr">
              <a:buFont typeface="Open Sans" panose="020B0606030504020204" pitchFamily="34" charset="0"/>
              <a:buChar char="​"/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5F0D9D45-8DBB-2D42-A5D2-AB81063E443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481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C5A99F-0678-4DC4-A266-1AD031E9C8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Three Icons with Text Descriptions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EBF1472-E940-4CC7-B5D3-349346A425A8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1C210DC-5DBB-4F0D-875F-CD8AAAB938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981877" y="1914757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23A97F1-1BAD-944F-9A22-6B2CBB324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88103" y="2278978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C9B40-9AF4-4EF7-8384-2ACE79EA95C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5905" y="4127268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leaf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FECF9D0-D7A8-43DD-B38D-E1090C0B3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5184924" y="1914757"/>
            <a:ext cx="1828959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ADAFC90-4D8A-F240-A3E5-278998D037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08612" y="2278978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D69CA39A-E967-4A68-A944-35C345A456D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21225" y="4127268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ocean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46F04B0-7860-407F-85B7-42E38FAFE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8389301" y="1914757"/>
            <a:ext cx="1828959" cy="1828959"/>
          </a:xfrm>
          <a:prstGeom prst="ellipse">
            <a:avLst/>
          </a:prstGeom>
          <a:noFill/>
          <a:ln w="381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4B0F35A9-654D-3F4A-809F-051B17181B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609012" y="2278978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A16A22-350B-4B24-A3CD-4D5DE470DE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23213" y="4127268"/>
            <a:ext cx="2744788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>
                <a:solidFill>
                  <a:schemeClr val="tx2"/>
                </a:solidFill>
              </a:defRPr>
            </a:lvl2pPr>
          </a:lstStyle>
          <a:p>
            <a:pPr lvl="0"/>
            <a:r>
              <a:rPr lang="en-US" dirty="0"/>
              <a:t>Click to add white text here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23C102F6-ADB3-244A-8314-81A18D5ACC29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51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A6ED71B-2619-4816-B753-5E850ED08F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Four Icons with Text Descriptions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BB679D5C-AEFA-4052-96E3-7DF67D7C105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085441A7-EBA5-4ABB-8D29-CE4338F0F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065749" y="1902616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1D3EAF1-ABD2-5343-B39E-2783FE2902B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82495" y="2266837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83A73281-E5F0-4C3B-BE4E-A12D56CC10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2673" y="4111252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leaf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5D908EF-1F96-4808-A8DB-F55AB9E8E4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3806932" y="1902616"/>
            <a:ext cx="1828959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2097062-2617-3449-BFEB-40AA349BEA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01842" y="2266837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70078EAE-661A-4C72-917B-F0225239F68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79812" y="4111252"/>
            <a:ext cx="2315465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5670C03F-6336-45E3-A9F4-0CD130D80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6562100" y="1902616"/>
            <a:ext cx="1828959" cy="1828959"/>
          </a:xfrm>
          <a:prstGeom prst="ellipse">
            <a:avLst/>
          </a:prstGeom>
          <a:noFill/>
          <a:ln w="38100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929C10E-E999-6448-B83B-15393F372D8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71419" y="2266837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66D6B40-9CB0-4B56-A3E1-9A7F945F09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23013" y="4111252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white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019BB56-AE7C-42CA-A8FF-432F4F176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9302132" y="1902616"/>
            <a:ext cx="1828959" cy="182895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D25E4E86-64E5-D44B-B517-D244390861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523412" y="2266837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16F5CA9C-E491-4F70-B6EE-A5064106011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66213" y="4111252"/>
            <a:ext cx="22860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Click to add aqua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E4E18B39-4A06-FB42-805A-2D3F9657837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16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extBox 755">
            <a:extLst>
              <a:ext uri="{FF2B5EF4-FFF2-40B4-BE49-F238E27FC236}">
                <a16:creationId xmlns:a16="http://schemas.microsoft.com/office/drawing/2014/main" id="{2387BAEF-04D4-4DE9-B7A0-5B5AD8C8A831}"/>
              </a:ext>
            </a:extLst>
          </p:cNvPr>
          <p:cNvSpPr txBox="1"/>
          <p:nvPr userDrawn="1"/>
        </p:nvSpPr>
        <p:spPr>
          <a:xfrm>
            <a:off x="608013" y="1261594"/>
            <a:ext cx="1933864" cy="5348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chemeClr val="tx2"/>
                </a:solidFill>
                <a:latin typeface="+mj-lt"/>
              </a:rPr>
              <a:t>Text</a:t>
            </a:r>
          </a:p>
        </p:txBody>
      </p:sp>
      <p:sp>
        <p:nvSpPr>
          <p:cNvPr id="16" name="Text Placeholder 757">
            <a:extLst>
              <a:ext uri="{FF2B5EF4-FFF2-40B4-BE49-F238E27FC236}">
                <a16:creationId xmlns:a16="http://schemas.microsoft.com/office/drawing/2014/main" id="{B29EB907-51A5-4D60-B03A-85DECB7627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894013" y="1359907"/>
            <a:ext cx="7315200" cy="4322783"/>
          </a:xfrm>
        </p:spPr>
        <p:txBody>
          <a:bodyPr anchor="t"/>
          <a:lstStyle>
            <a:lvl1pPr marL="0" indent="0">
              <a:spcBef>
                <a:spcPts val="1800"/>
              </a:spcBef>
              <a:buClr>
                <a:schemeClr val="accent4"/>
              </a:buClr>
              <a:buFont typeface="Open Sans" panose="020B0606030504020204" pitchFamily="34" charset="0"/>
              <a:buChar char="​"/>
              <a:defRPr>
                <a:solidFill>
                  <a:schemeClr val="accent1"/>
                </a:solidFill>
              </a:defRPr>
            </a:lvl1pPr>
            <a:lvl2pPr marL="0" indent="0"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  <a:lvl3pPr marL="342900" indent="0">
              <a:buFont typeface="Open Sans" panose="020B0606030504020204" pitchFamily="34" charset="0"/>
              <a:buNone/>
              <a:defRPr sz="1800"/>
            </a:lvl3pPr>
            <a:lvl4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4pPr>
            <a:lvl5pPr marL="342900" indent="0">
              <a:buFont typeface="Open Sans" panose="020B0606030504020204" pitchFamily="34" charset="0"/>
              <a:buChar char="​"/>
              <a:tabLst/>
              <a:defRPr sz="1800">
                <a:solidFill>
                  <a:schemeClr val="tx2"/>
                </a:solidFill>
              </a:defRPr>
            </a:lvl5pPr>
            <a:lvl6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6pPr>
            <a:lvl7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7pPr>
            <a:lvl8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8pPr>
            <a:lvl9pPr marL="342900" indent="0">
              <a:buFont typeface="Open Sans" panose="020B0606030504020204" pitchFamily="34" charset="0"/>
              <a:buChar char="​"/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" name="page number">
            <a:extLst>
              <a:ext uri="{FF2B5EF4-FFF2-40B4-BE49-F238E27FC236}">
                <a16:creationId xmlns:a16="http://schemas.microsoft.com/office/drawing/2014/main" id="{A984E549-749C-504F-9EF7-EE1D1B6F22C0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89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Five Icons with Text Descriptions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1FDF9D3-5B68-4A75-97BF-2C5113CFA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609800" y="1932783"/>
            <a:ext cx="1828959" cy="1828959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AD41E7E-8905-B04C-9B6A-05BDEF37DB9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8918" y="229700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415099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leaf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F79E162-3D8F-4829-A4AD-02A03597B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2892452" y="1932783"/>
            <a:ext cx="1828959" cy="1828959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F11C99DE-BC62-784D-A938-16C26E2DDCA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096234" y="229700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415099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51C90A-573F-4E4A-9359-5C7B0F546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5201380" y="1932783"/>
            <a:ext cx="1828959" cy="1828959"/>
          </a:xfrm>
          <a:prstGeom prst="ellipse">
            <a:avLst/>
          </a:prstGeom>
          <a:noFill/>
          <a:ln w="38100">
            <a:solidFill>
              <a:schemeClr val="tx2"/>
            </a:solidFill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73C8FABB-DC1B-D34E-A09B-DCE3178EF65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26195" y="229700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415099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white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026B9B36-08E7-4664-970C-13123F24C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7464921" y="1932783"/>
            <a:ext cx="1828959" cy="1828959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B76B8D73-5097-D141-826F-65DB7FEFD36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68234" y="229700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415099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aqua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EAB1992-E472-4489-8A4E-A8FE45DE1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9744473" y="1932783"/>
            <a:ext cx="1828959" cy="1828959"/>
          </a:xfrm>
          <a:prstGeom prst="ellipse">
            <a:avLst/>
          </a:prstGeom>
          <a:noFill/>
          <a:ln w="3810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34FEF575-565F-CB40-8C58-C3C72507BF5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80612" y="2297004"/>
            <a:ext cx="1396669" cy="1100516"/>
          </a:xfrm>
        </p:spPr>
        <p:txBody>
          <a:bodyPr anchor="ctr" anchorCtr="0"/>
          <a:lstStyle>
            <a:lvl1pPr algn="ctr">
              <a:lnSpc>
                <a:spcPct val="100000"/>
              </a:lnSpc>
              <a:spcBef>
                <a:spcPts val="600"/>
              </a:spcBef>
              <a:defRPr sz="1800">
                <a:solidFill>
                  <a:schemeClr val="bg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/>
            </a:lvl2pPr>
          </a:lstStyle>
          <a:p>
            <a:pPr lvl="0"/>
            <a:r>
              <a:rPr lang="en-US" dirty="0"/>
              <a:t>add icon</a:t>
            </a:r>
            <a:br>
              <a:rPr lang="en-US" dirty="0"/>
            </a:br>
            <a:r>
              <a:rPr lang="en-US" dirty="0"/>
              <a:t>or text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4150993"/>
            <a:ext cx="1828800" cy="1458912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bg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gray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1B9E6434-F32D-8B4E-B5D7-0D27622499C2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8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Five Column Text with Number Icons Click to Add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82EA033-41AE-6148-A260-889FF59E41C9}"/>
              </a:ext>
            </a:extLst>
          </p:cNvPr>
          <p:cNvCxnSpPr/>
          <p:nvPr userDrawn="1"/>
        </p:nvCxnSpPr>
        <p:spPr bwMode="gray">
          <a:xfrm>
            <a:off x="598206" y="2512464"/>
            <a:ext cx="1828800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0850" y="2535457"/>
            <a:ext cx="1828800" cy="2871263"/>
          </a:xfrm>
          <a:solidFill>
            <a:srgbClr val="05142E"/>
          </a:solidFill>
          <a:ln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20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leaf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72F337-DAFB-C248-B8D4-A292B681A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131007" y="200679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1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3341DC-DE80-5E4C-A4C9-C984D7074760}"/>
              </a:ext>
            </a:extLst>
          </p:cNvPr>
          <p:cNvCxnSpPr/>
          <p:nvPr userDrawn="1"/>
        </p:nvCxnSpPr>
        <p:spPr bwMode="gray">
          <a:xfrm>
            <a:off x="2894012" y="2512464"/>
            <a:ext cx="1828800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4013" y="2535457"/>
            <a:ext cx="1828800" cy="2871263"/>
          </a:xfrm>
          <a:solidFill>
            <a:srgbClr val="05142E"/>
          </a:solidFill>
          <a:ln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defRPr sz="2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ocean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EFB571C-70E3-EC48-BF11-C8EFA8103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3414170" y="200679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accent1"/>
                </a:solidFill>
              </a:rPr>
              <a:t>2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2FF207-1B75-1940-91E1-2692254C727F}"/>
              </a:ext>
            </a:extLst>
          </p:cNvPr>
          <p:cNvCxnSpPr/>
          <p:nvPr userDrawn="1"/>
        </p:nvCxnSpPr>
        <p:spPr bwMode="gray">
          <a:xfrm>
            <a:off x="5180012" y="2512464"/>
            <a:ext cx="1828800" cy="0"/>
          </a:xfrm>
          <a:prstGeom prst="line">
            <a:avLst/>
          </a:prstGeom>
          <a:ln w="25400">
            <a:solidFill>
              <a:schemeClr val="tx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85093" y="2535457"/>
            <a:ext cx="1828800" cy="2871263"/>
          </a:xfrm>
          <a:solidFill>
            <a:srgbClr val="05142E"/>
          </a:solidFill>
          <a:ln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20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white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9AE0FA4-57D5-F644-910B-BB72CE925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5705250" y="200679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2"/>
            </a:solidFill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dirty="0">
                <a:solidFill>
                  <a:schemeClr val="tx2"/>
                </a:solidFill>
              </a:rPr>
              <a:t>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28E238A-DE09-DD4F-A6F3-2F244E7301C3}"/>
              </a:ext>
            </a:extLst>
          </p:cNvPr>
          <p:cNvCxnSpPr/>
          <p:nvPr userDrawn="1"/>
        </p:nvCxnSpPr>
        <p:spPr bwMode="gray">
          <a:xfrm>
            <a:off x="7466012" y="2512464"/>
            <a:ext cx="1828800" cy="0"/>
          </a:xfrm>
          <a:prstGeom prst="line">
            <a:avLst/>
          </a:prstGeom>
          <a:ln w="25400">
            <a:solidFill>
              <a:schemeClr val="accent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70001" y="2535457"/>
            <a:ext cx="1828800" cy="2871263"/>
          </a:xfrm>
          <a:solidFill>
            <a:srgbClr val="05142E"/>
          </a:solidFill>
          <a:ln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20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aqua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32A17B7-0F2A-7C49-A097-5F6989A78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7990158" y="200679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r>
              <a:rPr lang="en-US" dirty="0">
                <a:solidFill>
                  <a:schemeClr val="accent3"/>
                </a:solidFill>
              </a:rPr>
              <a:t>4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8B64954-CA3A-494E-B70D-3405C9F592D8}"/>
              </a:ext>
            </a:extLst>
          </p:cNvPr>
          <p:cNvCxnSpPr/>
          <p:nvPr userDrawn="1"/>
        </p:nvCxnSpPr>
        <p:spPr bwMode="gray">
          <a:xfrm>
            <a:off x="9752012" y="2512464"/>
            <a:ext cx="1828800" cy="0"/>
          </a:xfrm>
          <a:prstGeom prst="line">
            <a:avLst/>
          </a:prstGeom>
          <a:ln w="25400">
            <a:solidFill>
              <a:schemeClr val="bg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CDC9B65E-8BAA-4676-9F32-44EC3772D3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2013" y="2535457"/>
            <a:ext cx="1828800" cy="2871263"/>
          </a:xfrm>
          <a:solidFill>
            <a:srgbClr val="05142E"/>
          </a:solidFill>
          <a:ln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2000">
                <a:solidFill>
                  <a:schemeClr val="bg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600"/>
            </a:lvl2pPr>
          </a:lstStyle>
          <a:p>
            <a:pPr lvl="0"/>
            <a:r>
              <a:rPr lang="en-US" dirty="0"/>
              <a:t>Click to add gray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498E2A1-403D-6F44-A30E-D593B5441C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gray">
          <a:xfrm>
            <a:off x="10272170" y="2006791"/>
            <a:ext cx="788487" cy="788487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5</a:t>
            </a:r>
          </a:p>
        </p:txBody>
      </p:sp>
      <p:sp>
        <p:nvSpPr>
          <p:cNvPr id="31" name="page number">
            <a:extLst>
              <a:ext uri="{FF2B5EF4-FFF2-40B4-BE49-F238E27FC236}">
                <a16:creationId xmlns:a16="http://schemas.microsoft.com/office/drawing/2014/main" id="{F8BB5116-24BD-884D-8DC3-346354278B1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32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ive Ic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 descr="This text chart contains three main horizontal rows.">
            <a:extLst>
              <a:ext uri="{FF2B5EF4-FFF2-40B4-BE49-F238E27FC236}">
                <a16:creationId xmlns:a16="http://schemas.microsoft.com/office/drawing/2014/main" id="{CBA8A47F-2243-412F-A1A8-FA8E3475F5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Sample Chart Layout for Text – Click to Add a Title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A64E97-C31D-49B1-B8E1-20E5F404F51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35" name="Text Placeholder 3" descr="Row 1 label">
            <a:extLst>
              <a:ext uri="{FF2B5EF4-FFF2-40B4-BE49-F238E27FC236}">
                <a16:creationId xmlns:a16="http://schemas.microsoft.com/office/drawing/2014/main" id="{7077ED63-7149-B64F-804C-21E2E59DF7D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0875" y="1546789"/>
            <a:ext cx="527056" cy="658026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3" descr="Row 1 text box is a long horizontal box the width of the slide acting as a header. ">
            <a:extLst>
              <a:ext uri="{FF2B5EF4-FFF2-40B4-BE49-F238E27FC236}">
                <a16:creationId xmlns:a16="http://schemas.microsoft.com/office/drawing/2014/main" id="{03CB2304-DD0F-674C-91F7-863CDF3757F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34040" y="1561701"/>
            <a:ext cx="10630969" cy="429469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ext Placeholder 3" descr="Row 2 label; this row shows 4 content boxes labeled A through D, each is a different color and holds text.">
            <a:extLst>
              <a:ext uri="{FF2B5EF4-FFF2-40B4-BE49-F238E27FC236}">
                <a16:creationId xmlns:a16="http://schemas.microsoft.com/office/drawing/2014/main" id="{3E62FD32-E978-1A49-AA98-60CD14AE003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0243" y="3314410"/>
            <a:ext cx="548321" cy="658026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E322B01-8AA4-6B48-98B8-90F64F16E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1093076" y="2680138"/>
            <a:ext cx="2459421" cy="0"/>
          </a:xfrm>
          <a:prstGeom prst="line">
            <a:avLst/>
          </a:prstGeom>
          <a:ln w="25400">
            <a:solidFill>
              <a:schemeClr val="accent4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3" descr="Row 2, box 1: text in leaf green">
            <a:extLst>
              <a:ext uri="{FF2B5EF4-FFF2-40B4-BE49-F238E27FC236}">
                <a16:creationId xmlns:a16="http://schemas.microsoft.com/office/drawing/2014/main" id="{2E201879-B985-4ADE-8AD6-6C3E14CE0AF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02407" y="2709704"/>
            <a:ext cx="2430126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accent4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AEFB321-2C32-7945-A5C9-A9F00AE58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3808412" y="2680138"/>
            <a:ext cx="2459421" cy="0"/>
          </a:xfrm>
          <a:prstGeom prst="line">
            <a:avLst/>
          </a:prstGeom>
          <a:ln w="25400">
            <a:solidFill>
              <a:schemeClr val="accent1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3" descr="Row 2, box 2: text in ocean">
            <a:extLst>
              <a:ext uri="{FF2B5EF4-FFF2-40B4-BE49-F238E27FC236}">
                <a16:creationId xmlns:a16="http://schemas.microsoft.com/office/drawing/2014/main" id="{9495BAAB-E860-4075-9DA3-ABA7C32D23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16081" y="2709704"/>
            <a:ext cx="2430126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5C97932-042E-C845-9300-586CA61AB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6551612" y="2680138"/>
            <a:ext cx="2459421" cy="0"/>
          </a:xfrm>
          <a:prstGeom prst="line">
            <a:avLst/>
          </a:prstGeom>
          <a:ln w="25400">
            <a:solidFill>
              <a:schemeClr val="tx2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3" descr="Row 2, box 3: text in white">
            <a:extLst>
              <a:ext uri="{FF2B5EF4-FFF2-40B4-BE49-F238E27FC236}">
                <a16:creationId xmlns:a16="http://schemas.microsoft.com/office/drawing/2014/main" id="{62D3946B-F2F1-42AF-8E89-00761A7745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29754" y="2709704"/>
            <a:ext cx="2477611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defRPr sz="16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68A42CD-A1AD-9149-80A3-4BFE5D75E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9229123" y="2680138"/>
            <a:ext cx="2459421" cy="0"/>
          </a:xfrm>
          <a:prstGeom prst="line">
            <a:avLst/>
          </a:prstGeom>
          <a:ln w="25400">
            <a:solidFill>
              <a:schemeClr val="accent3"/>
            </a:solidFill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3" descr="Row 2, box 4: text in aqua">
            <a:extLst>
              <a:ext uri="{FF2B5EF4-FFF2-40B4-BE49-F238E27FC236}">
                <a16:creationId xmlns:a16="http://schemas.microsoft.com/office/drawing/2014/main" id="{22F84664-2E68-46AE-AE2C-E8D2B6C9A1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243428" y="2709704"/>
            <a:ext cx="2454586" cy="1949198"/>
          </a:xfrm>
          <a:noFill/>
          <a:ln w="15875">
            <a:noFill/>
          </a:ln>
        </p:spPr>
        <p:txBody>
          <a:bodyPr tIns="36576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accent3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7" name="Text Placeholder 3" descr="Row 3 label: this row shows six, small content boxes in a horiztonal row">
            <a:extLst>
              <a:ext uri="{FF2B5EF4-FFF2-40B4-BE49-F238E27FC236}">
                <a16:creationId xmlns:a16="http://schemas.microsoft.com/office/drawing/2014/main" id="{EF286E42-C44A-274D-B9C1-D21F1AD1DEB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7456" y="5188688"/>
            <a:ext cx="516424" cy="520995"/>
          </a:xfrm>
          <a:solidFill>
            <a:schemeClr val="bg1"/>
          </a:solidFill>
          <a:ln w="12700">
            <a:noFill/>
          </a:ln>
        </p:spPr>
        <p:txBody>
          <a:bodyPr tIns="91440"/>
          <a:lstStyle>
            <a:lvl1pPr algn="ctr">
              <a:lnSpc>
                <a:spcPct val="100000"/>
              </a:lnSpc>
              <a:spcBef>
                <a:spcPts val="600"/>
              </a:spcBef>
              <a:buNone/>
              <a:defRPr sz="1000">
                <a:solidFill>
                  <a:schemeClr val="accent1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400"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3" descr="Row 3, text box 1">
            <a:extLst>
              <a:ext uri="{FF2B5EF4-FFF2-40B4-BE49-F238E27FC236}">
                <a16:creationId xmlns:a16="http://schemas.microsoft.com/office/drawing/2014/main" id="{828E38C7-4E21-F24B-B372-9632EC441D7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15051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1" name="Text Placeholder 3" descr="Row 3, text box 2">
            <a:extLst>
              <a:ext uri="{FF2B5EF4-FFF2-40B4-BE49-F238E27FC236}">
                <a16:creationId xmlns:a16="http://schemas.microsoft.com/office/drawing/2014/main" id="{8B2FDC15-7948-0244-83E4-0CDCDBC619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886312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Text Placeholder 3" descr="Row 3, text box 3">
            <a:extLst>
              <a:ext uri="{FF2B5EF4-FFF2-40B4-BE49-F238E27FC236}">
                <a16:creationId xmlns:a16="http://schemas.microsoft.com/office/drawing/2014/main" id="{E4B34A83-BA8A-6844-8A56-BBD517A5B6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57573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Text Placeholder 3" descr="Row 3, text box 4">
            <a:extLst>
              <a:ext uri="{FF2B5EF4-FFF2-40B4-BE49-F238E27FC236}">
                <a16:creationId xmlns:a16="http://schemas.microsoft.com/office/drawing/2014/main" id="{532716FA-3DC7-AF41-8C5F-F9D040A4393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28834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1" name="Text Placeholder 3" descr="Row 3, text box 5">
            <a:extLst>
              <a:ext uri="{FF2B5EF4-FFF2-40B4-BE49-F238E27FC236}">
                <a16:creationId xmlns:a16="http://schemas.microsoft.com/office/drawing/2014/main" id="{6EA6D41F-30CE-1443-9F1F-896A2907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00095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3" name="Text Placeholder 3" descr="Row 3, text box 6">
            <a:extLst>
              <a:ext uri="{FF2B5EF4-FFF2-40B4-BE49-F238E27FC236}">
                <a16:creationId xmlns:a16="http://schemas.microsoft.com/office/drawing/2014/main" id="{62388AAB-5BA2-4747-B0D0-B11DA919512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971354" y="4956561"/>
            <a:ext cx="1713607" cy="915157"/>
          </a:xfrm>
          <a:solidFill>
            <a:srgbClr val="05142E"/>
          </a:solidFill>
          <a:ln w="12700">
            <a:solidFill>
              <a:schemeClr val="accent2">
                <a:alpha val="25000"/>
              </a:schemeClr>
            </a:solidFill>
          </a:ln>
        </p:spPr>
        <p:txBody>
          <a:bodyPr wrap="square" tIns="182880"/>
          <a:lstStyle>
            <a:lvl1pPr algn="ctr">
              <a:lnSpc>
                <a:spcPct val="100000"/>
              </a:lnSpc>
              <a:spcBef>
                <a:spcPts val="600"/>
              </a:spcBef>
              <a:defRPr sz="12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Font typeface="Open Sans" panose="020B0606030504020204" pitchFamily="34" charset="0"/>
              <a:buChar char="​"/>
              <a:defRPr sz="10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B38E56CF-3531-534B-9597-1D3559D1DA52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70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-Content Balanc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00E4C6-16B5-49A9-898A-3B53C5AB06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8535540-CB20-4CD5-9F73-DB64F5A49CD3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11830"/>
            <a:ext cx="10962687" cy="247743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BEC064C4-3E9E-B246-ACD5-2D012920B65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6590" y="1665027"/>
            <a:ext cx="3551385" cy="4343400"/>
          </a:xfrm>
          <a:noFill/>
        </p:spPr>
        <p:txBody>
          <a:bodyPr tIns="0" rIns="594360" bIns="45720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400"/>
            </a:lvl7pPr>
            <a:lvl8pPr>
              <a:defRPr sz="1200"/>
            </a:lvl8pPr>
            <a:lvl9pPr>
              <a:defRPr sz="18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9D231B6-B665-5B4B-98D5-858F74779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 bwMode="gray">
          <a:xfrm>
            <a:off x="4566265" y="1718036"/>
            <a:ext cx="0" cy="3710608"/>
          </a:xfrm>
          <a:prstGeom prst="line">
            <a:avLst/>
          </a:prstGeom>
          <a:ln w="9525">
            <a:solidFill>
              <a:schemeClr val="accent1"/>
            </a:solidFill>
            <a:prstDash val="sysDash"/>
            <a:miter lim="800000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D860A49-A98C-4F0E-AB34-4E13B89D5EBC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4886408" y="1750485"/>
            <a:ext cx="1136591" cy="709301"/>
          </a:xfrm>
        </p:spPr>
        <p:txBody>
          <a:bodyPr lIns="0" rIns="594360"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3636B989-5405-7743-8C4B-6894A84D494C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165266" y="1750485"/>
            <a:ext cx="5455228" cy="709301"/>
          </a:xfrm>
        </p:spPr>
        <p:txBody>
          <a:bodyPr lIns="0" rIns="594360"/>
          <a:lstStyle>
            <a:lvl1pPr>
              <a:defRPr sz="1400" b="0" i="0">
                <a:solidFill>
                  <a:schemeClr val="accent4"/>
                </a:solidFill>
                <a:latin typeface="Metropolis Medium" pitchFamily="2" charset="77"/>
              </a:defRPr>
            </a:lvl1pPr>
            <a:lvl2pPr>
              <a:defRPr sz="12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 in leaf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E5AB2B4-4B40-9E4B-88EE-A534B0D16E87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4886408" y="2743933"/>
            <a:ext cx="1136591" cy="709301"/>
          </a:xfrm>
        </p:spPr>
        <p:txBody>
          <a:bodyPr lIns="0" rIns="594360"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EE3DDFE7-075F-F842-B0E7-0D71FBAC2C3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165266" y="2743933"/>
            <a:ext cx="5455228" cy="709301"/>
          </a:xfrm>
        </p:spPr>
        <p:txBody>
          <a:bodyPr lIns="0" rIns="594360"/>
          <a:lstStyle>
            <a:lvl1pPr>
              <a:defRPr sz="1400" b="0" i="0">
                <a:solidFill>
                  <a:schemeClr val="accent1"/>
                </a:solidFill>
                <a:latin typeface="Metropolis Medium" pitchFamily="2" charset="77"/>
              </a:defRPr>
            </a:lvl1pPr>
            <a:lvl2pPr>
              <a:defRPr sz="12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 in ocean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CD5D980-E9FD-A743-B21C-35D97EFF78B6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4886408" y="3727413"/>
            <a:ext cx="1136591" cy="709301"/>
          </a:xfrm>
        </p:spPr>
        <p:txBody>
          <a:bodyPr lIns="0" rIns="594360"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23ED76AC-9B3D-A24D-BAEE-275D30215215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165266" y="3727413"/>
            <a:ext cx="5455228" cy="709301"/>
          </a:xfrm>
        </p:spPr>
        <p:txBody>
          <a:bodyPr lIns="0" rIns="594360"/>
          <a:lstStyle>
            <a:lvl1pPr>
              <a:defRPr sz="1400" b="0" i="0">
                <a:solidFill>
                  <a:schemeClr val="tx2"/>
                </a:solidFill>
                <a:latin typeface="Metropolis Medium" pitchFamily="2" charset="77"/>
              </a:defRPr>
            </a:lvl1pPr>
            <a:lvl2pPr>
              <a:defRPr sz="12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 in white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E328FCB-AD7A-0B48-84A3-BC75E4A968AC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4886408" y="4693800"/>
            <a:ext cx="1136591" cy="709301"/>
          </a:xfrm>
        </p:spPr>
        <p:txBody>
          <a:bodyPr lIns="0" rIns="594360"/>
          <a:lstStyle>
            <a:lvl1pPr>
              <a:defRPr sz="180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C7E39CCE-D379-974E-B6F3-5D4820EF2F9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6165266" y="4693800"/>
            <a:ext cx="5455228" cy="709301"/>
          </a:xfrm>
        </p:spPr>
        <p:txBody>
          <a:bodyPr lIns="0" rIns="594360"/>
          <a:lstStyle>
            <a:lvl1pPr>
              <a:defRPr sz="1400" b="0" i="0">
                <a:solidFill>
                  <a:schemeClr val="accent3"/>
                </a:solidFill>
                <a:latin typeface="Metropolis Medium" pitchFamily="2" charset="77"/>
              </a:defRPr>
            </a:lvl1pPr>
            <a:lvl2pPr>
              <a:defRPr sz="1200">
                <a:solidFill>
                  <a:schemeClr val="tx2"/>
                </a:solidFill>
              </a:defRPr>
            </a:lvl2pPr>
            <a:lvl3pPr>
              <a:defRPr sz="1400">
                <a:solidFill>
                  <a:schemeClr val="tx2"/>
                </a:solidFill>
              </a:defRPr>
            </a:lvl3pPr>
            <a:lvl4pPr>
              <a:defRPr sz="1200">
                <a:solidFill>
                  <a:schemeClr val="tx2"/>
                </a:solidFill>
              </a:defRPr>
            </a:lvl4pPr>
            <a:lvl5pPr>
              <a:defRPr sz="1200">
                <a:solidFill>
                  <a:schemeClr val="tx2"/>
                </a:solidFill>
              </a:defRPr>
            </a:lvl5pPr>
            <a:lvl6pPr>
              <a:defRPr sz="18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200">
                <a:solidFill>
                  <a:schemeClr val="tx2"/>
                </a:solidFill>
              </a:defRPr>
            </a:lvl8pPr>
            <a:lvl9pPr>
              <a:defRPr sz="18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 in aqua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BB64D71B-47A7-2A48-B3D8-7FA3DE53128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960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Full-Bleed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pic>
        <p:nvPicPr>
          <p:cNvPr id="9" name="VMware logo">
            <a:extLst>
              <a:ext uri="{FF2B5EF4-FFF2-40B4-BE49-F238E27FC236}">
                <a16:creationId xmlns:a16="http://schemas.microsoft.com/office/drawing/2014/main" id="{6A441C0F-044B-0641-A3A4-66409365CEB0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0" name="Copyright" descr="Confidential copyright VMware, Inc. 2021">
            <a:extLst>
              <a:ext uri="{FF2B5EF4-FFF2-40B4-BE49-F238E27FC236}">
                <a16:creationId xmlns:a16="http://schemas.microsoft.com/office/drawing/2014/main" id="{6D47BA75-7855-774D-9BD0-53352A34E6A1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D3FCA072-2389-8640-BF3B-57E1F99F499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97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Full-Bleed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pic>
        <p:nvPicPr>
          <p:cNvPr id="9" name="VMware logo">
            <a:extLst>
              <a:ext uri="{FF2B5EF4-FFF2-40B4-BE49-F238E27FC236}">
                <a16:creationId xmlns:a16="http://schemas.microsoft.com/office/drawing/2014/main" id="{D3FCF2DF-17EB-C34B-B826-12F715183AF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0" name="Copyright" descr="Confidential copyright VMware, Inc. 2021">
            <a:extLst>
              <a:ext uri="{FF2B5EF4-FFF2-40B4-BE49-F238E27FC236}">
                <a16:creationId xmlns:a16="http://schemas.microsoft.com/office/drawing/2014/main" id="{4589F4CF-35EB-2C46-91A2-9F74E8D2E729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1AE4D2C7-58DD-6E4A-AEAD-4FF5B015B10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89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Full-Bleed Photo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>
            <a:extLst>
              <a:ext uri="{FF2B5EF4-FFF2-40B4-BE49-F238E27FC236}">
                <a16:creationId xmlns:a16="http://schemas.microsoft.com/office/drawing/2014/main" id="{82963ABA-B135-4D13-8059-831B7A94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pic>
        <p:nvPicPr>
          <p:cNvPr id="9" name="VMware logo">
            <a:extLst>
              <a:ext uri="{FF2B5EF4-FFF2-40B4-BE49-F238E27FC236}">
                <a16:creationId xmlns:a16="http://schemas.microsoft.com/office/drawing/2014/main" id="{1B9318EF-E557-1E49-A4CC-EBFA3513659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0" name="Copyright" descr="Confidential copyright VMware, Inc. 2021">
            <a:extLst>
              <a:ext uri="{FF2B5EF4-FFF2-40B4-BE49-F238E27FC236}">
                <a16:creationId xmlns:a16="http://schemas.microsoft.com/office/drawing/2014/main" id="{570B958F-C228-5C4F-B9D6-D660006E165A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1" name="page number">
            <a:extLst>
              <a:ext uri="{FF2B5EF4-FFF2-40B4-BE49-F238E27FC236}">
                <a16:creationId xmlns:a16="http://schemas.microsoft.com/office/drawing/2014/main" id="{71C877A5-B467-5C4D-964F-527324C67AFA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51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2885DDF-21EC-9F45-A160-48B3404CA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446" y="-1855011"/>
            <a:ext cx="13468141" cy="9864449"/>
            <a:chOff x="-991446" y="-1855011"/>
            <a:chExt cx="13468141" cy="9864449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FC38F94-115E-4DBE-80BB-680CB172F9FB}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gradFill>
              <a:gsLst>
                <a:gs pos="35000">
                  <a:schemeClr val="accent2">
                    <a:alpha val="0"/>
                  </a:schemeClr>
                </a:gs>
                <a:gs pos="96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5E11EA0-C34E-47CC-A1C4-C041612819E2}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accent4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 leaf gradient parallelogram.</a:t>
            </a:r>
          </a:p>
        </p:txBody>
      </p:sp>
      <p:pic>
        <p:nvPicPr>
          <p:cNvPr id="12" name="VMware logo">
            <a:extLst>
              <a:ext uri="{FF2B5EF4-FFF2-40B4-BE49-F238E27FC236}">
                <a16:creationId xmlns:a16="http://schemas.microsoft.com/office/drawing/2014/main" id="{0E01FF7A-659B-5E4C-AADF-50910864D2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285630C1-39F6-0B42-8CB7-BCE87DEA1EB4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13B9AABF-666F-0F4D-8780-7E259FB3973E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58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AC66A0C-9D11-2F41-85FD-E4B0D3D625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446" y="-1855011"/>
            <a:ext cx="13468141" cy="9864449"/>
            <a:chOff x="-991446" y="-1855011"/>
            <a:chExt cx="13468141" cy="9864449"/>
          </a:xfrm>
        </p:grpSpPr>
        <p:sp>
          <p:nvSpPr>
            <p:cNvPr id="17" name="Freeform: Shape 32">
              <a:extLst>
                <a:ext uri="{FF2B5EF4-FFF2-40B4-BE49-F238E27FC236}">
                  <a16:creationId xmlns:a16="http://schemas.microsoft.com/office/drawing/2014/main" id="{0A60625B-AB16-F647-A337-9632B3AEE1B3}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gradFill>
              <a:gsLst>
                <a:gs pos="35000">
                  <a:schemeClr val="accent2">
                    <a:alpha val="0"/>
                  </a:schemeClr>
                </a:gs>
                <a:gs pos="96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CD52C01-87CF-4DAA-AF73-217E439433CA}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accent1"/>
                </a:gs>
                <a:gs pos="87000">
                  <a:schemeClr val="accent3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an aqua gradient parallelogram.</a:t>
            </a:r>
          </a:p>
        </p:txBody>
      </p:sp>
      <p:pic>
        <p:nvPicPr>
          <p:cNvPr id="12" name="VMware logo">
            <a:extLst>
              <a:ext uri="{FF2B5EF4-FFF2-40B4-BE49-F238E27FC236}">
                <a16:creationId xmlns:a16="http://schemas.microsoft.com/office/drawing/2014/main" id="{D9738DEA-D5E9-7A4D-9CAA-FC8E671F81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DF41C975-B26A-9A49-8900-553C53BD2923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6D0F9361-6D79-2B4E-9F50-69405EA8B131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321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Statement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3A5758E-9821-9E40-94F6-174F8230A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91446" y="-1855011"/>
            <a:ext cx="13468141" cy="9864449"/>
            <a:chOff x="-991446" y="-1855011"/>
            <a:chExt cx="13468141" cy="9864449"/>
          </a:xfrm>
        </p:grpSpPr>
        <p:sp>
          <p:nvSpPr>
            <p:cNvPr id="17" name="Freeform: Shape 32">
              <a:extLst>
                <a:ext uri="{FF2B5EF4-FFF2-40B4-BE49-F238E27FC236}">
                  <a16:creationId xmlns:a16="http://schemas.microsoft.com/office/drawing/2014/main" id="{DCE0F5A7-C742-694B-BDA4-5BDFEC19933D}"/>
                </a:ext>
              </a:extLst>
            </p:cNvPr>
            <p:cNvSpPr/>
            <p:nvPr userDrawn="1"/>
          </p:nvSpPr>
          <p:spPr>
            <a:xfrm rot="2700000">
              <a:off x="810400" y="-3656857"/>
              <a:ext cx="9864449" cy="13468141"/>
            </a:xfrm>
            <a:custGeom>
              <a:avLst/>
              <a:gdLst>
                <a:gd name="connsiteX0" fmla="*/ 0 w 9864449"/>
                <a:gd name="connsiteY0" fmla="*/ 7314461 h 13468141"/>
                <a:gd name="connsiteX1" fmla="*/ 7314462 w 9864449"/>
                <a:gd name="connsiteY1" fmla="*/ 0 h 13468141"/>
                <a:gd name="connsiteX2" fmla="*/ 9864449 w 9864449"/>
                <a:gd name="connsiteY2" fmla="*/ 2549987 h 13468141"/>
                <a:gd name="connsiteX3" fmla="*/ 9864449 w 9864449"/>
                <a:gd name="connsiteY3" fmla="*/ 7148688 h 13468141"/>
                <a:gd name="connsiteX4" fmla="*/ 3544996 w 9864449"/>
                <a:gd name="connsiteY4" fmla="*/ 13468141 h 13468141"/>
                <a:gd name="connsiteX5" fmla="*/ 0 w 9864449"/>
                <a:gd name="connsiteY5" fmla="*/ 9923145 h 1346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64449" h="13468141">
                  <a:moveTo>
                    <a:pt x="0" y="7314461"/>
                  </a:moveTo>
                  <a:lnTo>
                    <a:pt x="7314462" y="0"/>
                  </a:lnTo>
                  <a:lnTo>
                    <a:pt x="9864449" y="2549987"/>
                  </a:lnTo>
                  <a:lnTo>
                    <a:pt x="9864449" y="7148688"/>
                  </a:lnTo>
                  <a:lnTo>
                    <a:pt x="3544996" y="13468141"/>
                  </a:lnTo>
                  <a:lnTo>
                    <a:pt x="0" y="9923145"/>
                  </a:lnTo>
                  <a:close/>
                </a:path>
              </a:pathLst>
            </a:custGeom>
            <a:gradFill>
              <a:gsLst>
                <a:gs pos="35000">
                  <a:schemeClr val="accent2">
                    <a:alpha val="0"/>
                  </a:schemeClr>
                </a:gs>
                <a:gs pos="96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73426A1-35AB-43B6-9A41-2142ACF3ACC4}"/>
                </a:ext>
              </a:extLst>
            </p:cNvPr>
            <p:cNvSpPr/>
            <p:nvPr userDrawn="1"/>
          </p:nvSpPr>
          <p:spPr>
            <a:xfrm rot="2700000">
              <a:off x="9037252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accent5"/>
                </a:gs>
                <a:gs pos="87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863" name="Text Placeholder 862">
            <a:extLst>
              <a:ext uri="{FF2B5EF4-FFF2-40B4-BE49-F238E27FC236}">
                <a16:creationId xmlns:a16="http://schemas.microsoft.com/office/drawing/2014/main" id="{806A8161-3A3C-4E8C-98F0-AD01607CDAE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3" y="2057400"/>
            <a:ext cx="5943599" cy="22859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Slide with large text placeholder, decoration shows a plum gradient parallelogram.</a:t>
            </a:r>
          </a:p>
        </p:txBody>
      </p:sp>
      <p:pic>
        <p:nvPicPr>
          <p:cNvPr id="12" name="VMware logo">
            <a:extLst>
              <a:ext uri="{FF2B5EF4-FFF2-40B4-BE49-F238E27FC236}">
                <a16:creationId xmlns:a16="http://schemas.microsoft.com/office/drawing/2014/main" id="{118271CF-4227-9C4B-BEF1-B37A7B5DC9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7559A06F-50D8-E946-8B33-60D2BB9DC19B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79B75A1-55FE-5648-BD88-9A9C92BA2E52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01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1</a:t>
            </a:r>
            <a:br>
              <a:rPr lang="en-US" dirty="0"/>
            </a:br>
            <a:r>
              <a:rPr lang="en-US" dirty="0"/>
              <a:t>Leaf and Ocean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70788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29" name="parallelogram graphics">
            <a:extLst>
              <a:ext uri="{FF2B5EF4-FFF2-40B4-BE49-F238E27FC236}">
                <a16:creationId xmlns:a16="http://schemas.microsoft.com/office/drawing/2014/main" id="{462586B9-073C-854F-8072-B4792A478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0604" y="3294915"/>
            <a:ext cx="9157084" cy="2284913"/>
            <a:chOff x="5180604" y="3294915"/>
            <a:chExt cx="9157084" cy="2284913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D9D5298F-9B35-294B-98DC-6153A56334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24000">
                  <a:schemeClr val="accent4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31" name="Freeform: Shape 50">
              <a:extLst>
                <a:ext uri="{FF2B5EF4-FFF2-40B4-BE49-F238E27FC236}">
                  <a16:creationId xmlns:a16="http://schemas.microsoft.com/office/drawing/2014/main" id="{20B7C7A8-8511-CA44-BDD4-F60CE2F0C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chemeClr val="accent4"/>
                </a:gs>
                <a:gs pos="95000">
                  <a:schemeClr val="tx2"/>
                </a:gs>
                <a:gs pos="74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0" name="VMware logo">
            <a:extLst>
              <a:ext uri="{FF2B5EF4-FFF2-40B4-BE49-F238E27FC236}">
                <a16:creationId xmlns:a16="http://schemas.microsoft.com/office/drawing/2014/main" id="{AAC2E0F0-66F1-D14A-AF77-8CE3B3DDDB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1" name="Copyright" descr="Confidential copyright VMware, Inc. 2021">
            <a:extLst>
              <a:ext uri="{FF2B5EF4-FFF2-40B4-BE49-F238E27FC236}">
                <a16:creationId xmlns:a16="http://schemas.microsoft.com/office/drawing/2014/main" id="{6F67F5FF-58F6-6341-A912-4C3571F99618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2" name="page number">
            <a:extLst>
              <a:ext uri="{FF2B5EF4-FFF2-40B4-BE49-F238E27FC236}">
                <a16:creationId xmlns:a16="http://schemas.microsoft.com/office/drawing/2014/main" id="{8D78D1C6-F89E-8444-812F-6BFD6DB43AE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88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3BAE82B-F177-4DB8-83F4-180BF049A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30000">
                <a:schemeClr val="accent2">
                  <a:alpha val="30000"/>
                </a:schemeClr>
              </a:gs>
              <a:gs pos="96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6" name="Oval 5" descr="place icon in center">
            <a:extLst>
              <a:ext uri="{FF2B5EF4-FFF2-40B4-BE49-F238E27FC236}">
                <a16:creationId xmlns:a16="http://schemas.microsoft.com/office/drawing/2014/main" id="{4B8DD2FC-271A-FE40-B259-A152DA476E3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8" name="page number">
            <a:extLst>
              <a:ext uri="{FF2B5EF4-FFF2-40B4-BE49-F238E27FC236}">
                <a16:creationId xmlns:a16="http://schemas.microsoft.com/office/drawing/2014/main" id="{C6E13FD7-08E3-F545-8FDA-873E68D8D408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Freeform: Shape 21">
            <a:extLst>
              <a:ext uri="{FF2B5EF4-FFF2-40B4-BE49-F238E27FC236}">
                <a16:creationId xmlns:a16="http://schemas.microsoft.com/office/drawing/2014/main" id="{1E831113-8BA1-4E42-973A-867358A12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30000">
                <a:schemeClr val="accent2">
                  <a:alpha val="30000"/>
                </a:schemeClr>
              </a:gs>
              <a:gs pos="96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6" name="Oval 5" descr="place icon in center">
            <a:extLst>
              <a:ext uri="{FF2B5EF4-FFF2-40B4-BE49-F238E27FC236}">
                <a16:creationId xmlns:a16="http://schemas.microsoft.com/office/drawing/2014/main" id="{DF3E8908-AFA6-A344-B8C9-31AA514723D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9D41F08-53C7-7C4B-958C-88EB3AC23D25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93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Icon –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862">
            <a:extLst>
              <a:ext uri="{FF2B5EF4-FFF2-40B4-BE49-F238E27FC236}">
                <a16:creationId xmlns:a16="http://schemas.microsoft.com/office/drawing/2014/main" id="{E56855D3-D3B3-4208-ADBF-9790190F0A6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Freeform: Shape 21">
            <a:extLst>
              <a:ext uri="{FF2B5EF4-FFF2-40B4-BE49-F238E27FC236}">
                <a16:creationId xmlns:a16="http://schemas.microsoft.com/office/drawing/2014/main" id="{FAE47E00-646D-5A4D-AC88-DA913D554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79720" y="-52904"/>
            <a:ext cx="6809966" cy="6821367"/>
          </a:xfrm>
          <a:custGeom>
            <a:avLst/>
            <a:gdLst>
              <a:gd name="connsiteX0" fmla="*/ 6845677 w 6846538"/>
              <a:gd name="connsiteY0" fmla="*/ 4820854 h 6858000"/>
              <a:gd name="connsiteX1" fmla="*/ 4811938 w 6846538"/>
              <a:gd name="connsiteY1" fmla="*/ 6857998 h 6858000"/>
              <a:gd name="connsiteX2" fmla="*/ 6845677 w 6846538"/>
              <a:gd name="connsiteY2" fmla="*/ 6857998 h 6858000"/>
              <a:gd name="connsiteX3" fmla="*/ 6846538 w 6846538"/>
              <a:gd name="connsiteY3" fmla="*/ 0 h 6858000"/>
              <a:gd name="connsiteX4" fmla="*/ 6846538 w 6846538"/>
              <a:gd name="connsiteY4" fmla="*/ 6858000 h 6858000"/>
              <a:gd name="connsiteX5" fmla="*/ 0 w 68465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846538" h="6858000">
                <a:moveTo>
                  <a:pt x="6845677" y="4820854"/>
                </a:moveTo>
                <a:lnTo>
                  <a:pt x="4811938" y="6857998"/>
                </a:lnTo>
                <a:lnTo>
                  <a:pt x="6845677" y="6857998"/>
                </a:lnTo>
                <a:close/>
                <a:moveTo>
                  <a:pt x="6846538" y="0"/>
                </a:moveTo>
                <a:lnTo>
                  <a:pt x="6846538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30000">
                <a:schemeClr val="accent2">
                  <a:alpha val="30000"/>
                </a:schemeClr>
              </a:gs>
              <a:gs pos="96000">
                <a:schemeClr val="accent2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6" name="Oval 5" descr="place icon in center">
            <a:extLst>
              <a:ext uri="{FF2B5EF4-FFF2-40B4-BE49-F238E27FC236}">
                <a16:creationId xmlns:a16="http://schemas.microsoft.com/office/drawing/2014/main" id="{E63A6BFD-B4B8-D542-AC56-87E853C7CB3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 userDrawn="1"/>
        </p:nvSpPr>
        <p:spPr bwMode="gray">
          <a:xfrm rot="10800000">
            <a:off x="7273815" y="1515193"/>
            <a:ext cx="3735912" cy="373591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2"/>
            </a:solidFill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325" lvl="0" algn="ctr">
              <a:spcAft>
                <a:spcPts val="800"/>
              </a:spcAft>
            </a:pPr>
            <a:endParaRPr lang="en-US" sz="1400" kern="0" dirty="0"/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78F9A301-342A-084F-A265-84EA7D826F99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6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862">
            <a:extLst>
              <a:ext uri="{FF2B5EF4-FFF2-40B4-BE49-F238E27FC236}">
                <a16:creationId xmlns:a16="http://schemas.microsoft.com/office/drawing/2014/main" id="{C8F55BC8-3E55-49EB-BF20-18EB4F7F59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8014" y="2514600"/>
            <a:ext cx="5485844" cy="1828799"/>
          </a:xfr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defRPr sz="3600"/>
            </a:lvl1pPr>
            <a:lvl2pPr marL="27305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5DD6E7D-B875-48DF-B6A8-450BD6AE171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85688" y="0"/>
            <a:ext cx="5403138" cy="6764798"/>
          </a:xfrm>
        </p:spPr>
        <p:txBody>
          <a:bodyPr lIns="640080" tIns="0" rIns="640080" anchor="ctr"/>
          <a:lstStyle>
            <a:lvl1pPr algn="ctr">
              <a:defRPr/>
            </a:lvl1pPr>
          </a:lstStyle>
          <a:p>
            <a:r>
              <a:rPr lang="en-US" dirty="0"/>
              <a:t>Click on the icon to insert a picture from your computer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B901CDB1-0854-DE46-B610-2202857D2CF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2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istic">
    <p:bg>
      <p:bgPr>
        <a:solidFill>
          <a:srgbClr val="0514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E30D59-6678-D242-8DE4-CDD879281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88822" cy="5193397"/>
            <a:chOff x="0" y="0"/>
            <a:chExt cx="12188822" cy="519339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4A1B3DE-261F-2A46-8DC0-56959CCB9C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 bwMode="hidden">
            <a:xfrm>
              <a:off x="0" y="0"/>
              <a:ext cx="12188822" cy="4332288"/>
            </a:xfrm>
            <a:prstGeom prst="rect">
              <a:avLst/>
            </a:prstGeom>
            <a:gradFill>
              <a:gsLst>
                <a:gs pos="10000">
                  <a:schemeClr val="bg1">
                    <a:alpha val="76000"/>
                    <a:lumMod val="82000"/>
                  </a:schemeClr>
                </a:gs>
                <a:gs pos="100000">
                  <a:schemeClr val="accent2"/>
                </a:gs>
              </a:gsLst>
              <a:lin ang="6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1ED419A-30D8-44AB-9256-156B54D449CD}"/>
                </a:ext>
              </a:extLst>
            </p:cNvPr>
            <p:cNvSpPr/>
            <p:nvPr userDrawn="1"/>
          </p:nvSpPr>
          <p:spPr bwMode="white">
            <a:xfrm>
              <a:off x="672527" y="722997"/>
              <a:ext cx="4470400" cy="4470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3" name="Chart Placeholder 22">
            <a:extLst>
              <a:ext uri="{FF2B5EF4-FFF2-40B4-BE49-F238E27FC236}">
                <a16:creationId xmlns:a16="http://schemas.microsoft.com/office/drawing/2014/main" id="{4093E53D-7586-4113-99BD-F45F1343692F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662672" y="722997"/>
            <a:ext cx="4480256" cy="4480256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insert a </a:t>
            </a:r>
            <a:br>
              <a:rPr lang="en-US" dirty="0"/>
            </a:br>
            <a:r>
              <a:rPr lang="en-US" dirty="0"/>
              <a:t>Doughnut chart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4BDA96F-134D-4855-8751-F1043ABF3B4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2514599"/>
            <a:ext cx="5027613" cy="1371601"/>
          </a:xfrm>
        </p:spPr>
        <p:txBody>
          <a:bodyPr anchor="ctr"/>
          <a:lstStyle>
            <a:lvl1pPr>
              <a:spcBef>
                <a:spcPts val="0"/>
              </a:spcBef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4F4198-4BE0-4282-8B86-20DED598DC1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8330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0" name="Text Placeholder 12">
            <a:extLst>
              <a:ext uri="{FF2B5EF4-FFF2-40B4-BE49-F238E27FC236}">
                <a16:creationId xmlns:a16="http://schemas.microsoft.com/office/drawing/2014/main" id="{4B5F4E67-F2E8-4777-B495-668C321DCBA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36416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1" name="Text Placeholder 12">
            <a:extLst>
              <a:ext uri="{FF2B5EF4-FFF2-40B4-BE49-F238E27FC236}">
                <a16:creationId xmlns:a16="http://schemas.microsoft.com/office/drawing/2014/main" id="{704846F3-64ED-4181-8AEC-68B9734DA96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1103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2" name="Text Placeholder 12">
            <a:extLst>
              <a:ext uri="{FF2B5EF4-FFF2-40B4-BE49-F238E27FC236}">
                <a16:creationId xmlns:a16="http://schemas.microsoft.com/office/drawing/2014/main" id="{DD17F439-D919-44B7-889F-96A1DAF172D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88109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3" name="Text Placeholder 12">
            <a:extLst>
              <a:ext uri="{FF2B5EF4-FFF2-40B4-BE49-F238E27FC236}">
                <a16:creationId xmlns:a16="http://schemas.microsoft.com/office/drawing/2014/main" id="{0DA74846-CC03-44FE-9AE5-4975E808F8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920672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4" name="Text Placeholder 12">
            <a:extLst>
              <a:ext uri="{FF2B5EF4-FFF2-40B4-BE49-F238E27FC236}">
                <a16:creationId xmlns:a16="http://schemas.microsoft.com/office/drawing/2014/main" id="{EB51A67B-FBDC-4AB8-B81A-6B6B96D04F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50028" y="5507147"/>
            <a:ext cx="1371064" cy="423862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3D199022-AD95-C441-8C3C-4867DFDCE00D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28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number">
            <a:extLst>
              <a:ext uri="{FF2B5EF4-FFF2-40B4-BE49-F238E27FC236}">
                <a16:creationId xmlns:a16="http://schemas.microsoft.com/office/drawing/2014/main" id="{494F1AFB-CF5E-3C46-B324-A80949A3F57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995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F63ED95-8E3F-4A4D-BE6C-FFD64CE9A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6828" y="875736"/>
            <a:ext cx="8395793" cy="2908667"/>
            <a:chOff x="-2096828" y="875736"/>
            <a:chExt cx="8395793" cy="2908667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B43A8E2-0795-234B-B5C8-FC26A7BA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1B75F697-C077-BA49-9A29-1DFD3E3CCE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94000">
                  <a:schemeClr val="tx2"/>
                </a:gs>
                <a:gs pos="16000">
                  <a:schemeClr val="accent4"/>
                </a:gs>
                <a:gs pos="76000">
                  <a:schemeClr val="tx2"/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E52F598B-F734-42BE-8CB8-5E3FDDD7ED52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0" name="VMware logo">
            <a:extLst>
              <a:ext uri="{FF2B5EF4-FFF2-40B4-BE49-F238E27FC236}">
                <a16:creationId xmlns:a16="http://schemas.microsoft.com/office/drawing/2014/main" id="{DF93444F-2EFF-C744-BD68-2704CA0F37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2" name="Copyright" descr="Confidential copyright VMware, Inc. 2021">
            <a:extLst>
              <a:ext uri="{FF2B5EF4-FFF2-40B4-BE49-F238E27FC236}">
                <a16:creationId xmlns:a16="http://schemas.microsoft.com/office/drawing/2014/main" id="{362C750D-B01C-E641-B0D0-101E3D1D39F1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361653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Purple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23C3022-EF00-2344-B25C-223F1CA0D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6828" y="875736"/>
            <a:ext cx="8395793" cy="2908667"/>
            <a:chOff x="-2096828" y="875736"/>
            <a:chExt cx="8395793" cy="2908667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54ED2E87-A1DF-5240-BA0A-6E71A1AF2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D6ABD33D-57AD-B545-8946-120F37265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16000">
                  <a:schemeClr val="tx2">
                    <a:alpha val="0"/>
                  </a:schemeClr>
                </a:gs>
                <a:gs pos="77000">
                  <a:schemeClr val="tx2">
                    <a:lumMod val="0"/>
                    <a:lumOff val="100000"/>
                  </a:schemeClr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1594E1E-E234-471D-B539-F75E8CC06D07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2" name="VMware logo">
            <a:extLst>
              <a:ext uri="{FF2B5EF4-FFF2-40B4-BE49-F238E27FC236}">
                <a16:creationId xmlns:a16="http://schemas.microsoft.com/office/drawing/2014/main" id="{D01E7D2F-7A37-9F41-AD5D-F2F3F4CE75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E246D94F-C85F-5D4A-830E-C80E8AA8B477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3526511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/ Closing – Blue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D7E2F55-1C24-A844-A792-1B9B3207D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096828" y="875736"/>
            <a:ext cx="8395793" cy="2908667"/>
            <a:chOff x="-2096828" y="875736"/>
            <a:chExt cx="8395793" cy="2908667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00990009-53BB-6E49-B54B-DEC8A2CB3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74528" y="-2095620"/>
              <a:ext cx="2453081" cy="8395793"/>
            </a:xfrm>
            <a:custGeom>
              <a:avLst/>
              <a:gdLst>
                <a:gd name="connsiteX0" fmla="*/ 0 w 2453081"/>
                <a:gd name="connsiteY0" fmla="*/ 2451371 h 8395793"/>
                <a:gd name="connsiteX1" fmla="*/ 951724 w 2453081"/>
                <a:gd name="connsiteY1" fmla="*/ 1499646 h 8395793"/>
                <a:gd name="connsiteX2" fmla="*/ 2451371 w 2453081"/>
                <a:gd name="connsiteY2" fmla="*/ 0 h 8395793"/>
                <a:gd name="connsiteX3" fmla="*/ 2451371 w 2453081"/>
                <a:gd name="connsiteY3" fmla="*/ 8322767 h 8395793"/>
                <a:gd name="connsiteX4" fmla="*/ 2453081 w 2453081"/>
                <a:gd name="connsiteY4" fmla="*/ 8340727 h 8395793"/>
                <a:gd name="connsiteX5" fmla="*/ 2453076 w 2453081"/>
                <a:gd name="connsiteY5" fmla="*/ 8395793 h 8395793"/>
                <a:gd name="connsiteX6" fmla="*/ 2107648 w 2453081"/>
                <a:gd name="connsiteY6" fmla="*/ 8050365 h 8395793"/>
                <a:gd name="connsiteX7" fmla="*/ 2107650 w 2453081"/>
                <a:gd name="connsiteY7" fmla="*/ 8050364 h 8395793"/>
                <a:gd name="connsiteX8" fmla="*/ 0 w 2453081"/>
                <a:gd name="connsiteY8" fmla="*/ 5942713 h 8395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3081" h="8395793">
                  <a:moveTo>
                    <a:pt x="0" y="2451371"/>
                  </a:moveTo>
                  <a:lnTo>
                    <a:pt x="951724" y="1499646"/>
                  </a:lnTo>
                  <a:lnTo>
                    <a:pt x="2451371" y="0"/>
                  </a:lnTo>
                  <a:lnTo>
                    <a:pt x="2451371" y="8322767"/>
                  </a:lnTo>
                  <a:lnTo>
                    <a:pt x="2453081" y="8340727"/>
                  </a:lnTo>
                  <a:lnTo>
                    <a:pt x="2453076" y="8395793"/>
                  </a:lnTo>
                  <a:lnTo>
                    <a:pt x="2107648" y="8050365"/>
                  </a:lnTo>
                  <a:lnTo>
                    <a:pt x="2107650" y="8050364"/>
                  </a:lnTo>
                  <a:lnTo>
                    <a:pt x="0" y="59427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C900B594-396B-FF4B-846B-AE79BB958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8900000">
              <a:off x="-1169136" y="3117277"/>
              <a:ext cx="6372785" cy="667126"/>
            </a:xfrm>
            <a:custGeom>
              <a:avLst/>
              <a:gdLst>
                <a:gd name="connsiteX0" fmla="*/ 6372785 w 6372785"/>
                <a:gd name="connsiteY0" fmla="*/ 0 h 667126"/>
                <a:gd name="connsiteX1" fmla="*/ 6372785 w 6372785"/>
                <a:gd name="connsiteY1" fmla="*/ 667126 h 667126"/>
                <a:gd name="connsiteX2" fmla="*/ 0 w 6372785"/>
                <a:gd name="connsiteY2" fmla="*/ 667126 h 667126"/>
                <a:gd name="connsiteX3" fmla="*/ 667126 w 6372785"/>
                <a:gd name="connsiteY3" fmla="*/ 0 h 66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72785" h="667126">
                  <a:moveTo>
                    <a:pt x="6372785" y="0"/>
                  </a:moveTo>
                  <a:lnTo>
                    <a:pt x="6372785" y="667126"/>
                  </a:lnTo>
                  <a:lnTo>
                    <a:pt x="0" y="667126"/>
                  </a:lnTo>
                  <a:lnTo>
                    <a:pt x="667126" y="0"/>
                  </a:lnTo>
                  <a:close/>
                </a:path>
              </a:pathLst>
            </a:custGeom>
            <a:gradFill>
              <a:gsLst>
                <a:gs pos="16000">
                  <a:schemeClr val="tx2">
                    <a:alpha val="0"/>
                  </a:schemeClr>
                </a:gs>
                <a:gs pos="77000">
                  <a:schemeClr val="tx2">
                    <a:lumMod val="0"/>
                    <a:lumOff val="100000"/>
                  </a:schemeClr>
                </a:gs>
              </a:gsLst>
              <a:lin ang="78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539F709C-1996-44DB-8C47-9CBD9243BF4E}"/>
              </a:ext>
            </a:extLst>
          </p:cNvPr>
          <p:cNvSpPr txBox="1"/>
          <p:nvPr userDrawn="1"/>
        </p:nvSpPr>
        <p:spPr>
          <a:xfrm>
            <a:off x="7122912" y="4133697"/>
            <a:ext cx="3585557" cy="6924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5000" b="0" kern="1200" cap="none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2" name="VMware logo">
            <a:extLst>
              <a:ext uri="{FF2B5EF4-FFF2-40B4-BE49-F238E27FC236}">
                <a16:creationId xmlns:a16="http://schemas.microsoft.com/office/drawing/2014/main" id="{5EE4C121-F580-8A4F-B68C-5EAC0E8CB7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3" name="Copyright" descr="Confidential copyright VMware, Inc. 2021">
            <a:extLst>
              <a:ext uri="{FF2B5EF4-FFF2-40B4-BE49-F238E27FC236}">
                <a16:creationId xmlns:a16="http://schemas.microsoft.com/office/drawing/2014/main" id="{8BE854A6-56DB-4840-B583-F54180BC9260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3672283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nt Chec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E79D-3AD7-4C1D-9C94-48BC03C4DA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Metropolis Font Check</a:t>
            </a: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CB049186-CC25-4BD3-8410-4DE62ED4B08B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592866" y="838105"/>
            <a:ext cx="10962687" cy="247743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Is the Metropolis font installed on my computer?</a:t>
            </a:r>
          </a:p>
        </p:txBody>
      </p:sp>
      <p:sp>
        <p:nvSpPr>
          <p:cNvPr id="43" name="Rectangle 42" descr="Do the fonts in the words below match on your screen?">
            <a:extLst>
              <a:ext uri="{FF2B5EF4-FFF2-40B4-BE49-F238E27FC236}">
                <a16:creationId xmlns:a16="http://schemas.microsoft.com/office/drawing/2014/main" id="{51A92F24-FC82-4FA9-9362-801284731CC8}"/>
              </a:ext>
            </a:extLst>
          </p:cNvPr>
          <p:cNvSpPr/>
          <p:nvPr userDrawn="1"/>
        </p:nvSpPr>
        <p:spPr bwMode="gray">
          <a:xfrm>
            <a:off x="623363" y="1616678"/>
            <a:ext cx="4633737" cy="2441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dirty="0">
                <a:solidFill>
                  <a:schemeClr val="tx2"/>
                </a:solidFill>
              </a:rPr>
              <a:t>Do the fonts in the words below match on your screen?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59E37DB-3217-4772-AE8E-E9673A139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23364" y="1860778"/>
            <a:ext cx="7299849" cy="0"/>
          </a:xfrm>
          <a:prstGeom prst="line">
            <a:avLst/>
          </a:prstGeom>
          <a:ln w="25400">
            <a:solidFill>
              <a:schemeClr val="accent5">
                <a:lumMod val="50000"/>
              </a:schemeClr>
            </a:solidFill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05E96B5-9365-5246-95C0-EFDB53CE5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3664" y="2175647"/>
            <a:ext cx="3022600" cy="546100"/>
          </a:xfrm>
          <a:prstGeom prst="rect">
            <a:avLst/>
          </a:prstGeom>
        </p:spPr>
      </p:pic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DDC76C1-EE98-469A-A6AD-21148374D6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114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tx2"/>
                </a:solidFill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FC787B-ED76-3047-A766-BCB068A8C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26793" y="2198473"/>
            <a:ext cx="4699000" cy="533400"/>
          </a:xfrm>
          <a:prstGeom prst="rect">
            <a:avLst/>
          </a:prstGeom>
        </p:spPr>
      </p:pic>
      <p:sp>
        <p:nvSpPr>
          <p:cNvPr id="63" name="Text Placeholder 43">
            <a:extLst>
              <a:ext uri="{FF2B5EF4-FFF2-40B4-BE49-F238E27FC236}">
                <a16:creationId xmlns:a16="http://schemas.microsoft.com/office/drawing/2014/main" id="{6C28CB3F-7257-499E-B2F6-B9B1B38D82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83683" y="2908233"/>
            <a:ext cx="5354637" cy="895350"/>
          </a:xfrm>
        </p:spPr>
        <p:txBody>
          <a:bodyPr/>
          <a:lstStyle>
            <a:lvl1pPr>
              <a:defRPr sz="4900">
                <a:solidFill>
                  <a:schemeClr val="tx2"/>
                </a:solidFill>
                <a:latin typeface="+mj-lt"/>
              </a:defRPr>
            </a:lvl1pPr>
            <a:lvl2pPr>
              <a:defRPr sz="3600">
                <a:solidFill>
                  <a:schemeClr val="bg1"/>
                </a:solidFill>
              </a:defRPr>
            </a:lvl2pPr>
            <a:lvl3pPr>
              <a:defRPr sz="3200">
                <a:solidFill>
                  <a:schemeClr val="bg1"/>
                </a:solidFill>
              </a:defRPr>
            </a:lvl3pPr>
            <a:lvl4pPr>
              <a:defRPr sz="2800">
                <a:solidFill>
                  <a:schemeClr val="bg1"/>
                </a:solidFill>
              </a:defRPr>
            </a:lvl4pPr>
            <a:lvl5pPr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Metropolis Light</a:t>
            </a:r>
          </a:p>
        </p:txBody>
      </p:sp>
    </p:spTree>
    <p:extLst>
      <p:ext uri="{BB962C8B-B14F-4D97-AF65-F5344CB8AC3E}">
        <p14:creationId xmlns:p14="http://schemas.microsoft.com/office/powerpoint/2010/main" val="142599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Plum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547188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2 </a:t>
            </a:r>
            <a:br>
              <a:rPr lang="en-US" dirty="0"/>
            </a:br>
            <a:r>
              <a:rPr lang="en-US" dirty="0"/>
              <a:t>Plum and Indigo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parallelogram graphics">
            <a:extLst>
              <a:ext uri="{FF2B5EF4-FFF2-40B4-BE49-F238E27FC236}">
                <a16:creationId xmlns:a16="http://schemas.microsoft.com/office/drawing/2014/main" id="{8C93FD04-FB23-D449-ACDF-845A07444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0604" y="3294915"/>
            <a:ext cx="9157084" cy="2284913"/>
            <a:chOff x="5180604" y="3294915"/>
            <a:chExt cx="9157084" cy="2284913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F847065-3C38-CF4B-A3C2-05751F17A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15000">
                  <a:srgbClr val="7F35AB"/>
                </a:gs>
                <a:gs pos="83000">
                  <a:schemeClr val="accent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50">
              <a:extLst>
                <a:ext uri="{FF2B5EF4-FFF2-40B4-BE49-F238E27FC236}">
                  <a16:creationId xmlns:a16="http://schemas.microsoft.com/office/drawing/2014/main" id="{3149FC03-26C3-8A41-BF05-17AEAE19E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rgbClr val="7F35AB"/>
                </a:gs>
                <a:gs pos="95000">
                  <a:schemeClr val="tx2"/>
                </a:gs>
                <a:gs pos="74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3" name="VMware logo">
            <a:extLst>
              <a:ext uri="{FF2B5EF4-FFF2-40B4-BE49-F238E27FC236}">
                <a16:creationId xmlns:a16="http://schemas.microsoft.com/office/drawing/2014/main" id="{9C8D007C-67A2-A345-B266-FE749AA047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FAF8F6FC-5279-0140-8644-1B96DEFEDBCF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2146408-830F-324A-9924-EBAD9D31777C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2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shaded boxes">
            <a:extLst>
              <a:ext uri="{FF2B5EF4-FFF2-40B4-BE49-F238E27FC236}">
                <a16:creationId xmlns:a16="http://schemas.microsoft.com/office/drawing/2014/main" id="{16B4E791-8261-4446-8AD1-732A82EE8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09441" y="1600202"/>
            <a:ext cx="10055941" cy="4580469"/>
            <a:chOff x="609441" y="1600202"/>
            <a:chExt cx="10055941" cy="4580469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5917BD5D-F21A-41D0-9E2E-252F19FDC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609441" y="1600203"/>
              <a:ext cx="914203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1668498C-B078-45B9-B500-0784D4C36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2436448" y="1600202"/>
              <a:ext cx="915282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0B2EC2BA-CD61-481B-97B4-7C7C93B8C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4263453" y="1600202"/>
              <a:ext cx="920909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43B39DDA-77DA-4E5A-92AF-787B393F7E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6090459" y="1600202"/>
              <a:ext cx="920909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95046305-8D65-42C5-978D-DB6BBB79F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7921943" y="1600202"/>
              <a:ext cx="916431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0FD4CAA0-B7B3-4712-AFCC-D5D332526C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 bwMode="gray">
            <a:xfrm>
              <a:off x="9750028" y="1600202"/>
              <a:ext cx="915354" cy="4580468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C09A9A4-3494-3542-B894-6211B968D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88826" cy="6858004"/>
            <a:chOff x="0" y="0"/>
            <a:chExt cx="12188826" cy="6858004"/>
          </a:xfrm>
        </p:grpSpPr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A5ACD8A-8C13-4854-A467-BD53C4D42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09601" y="2683"/>
              <a:ext cx="0" cy="6855315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8E9AEA69-7EC7-4E07-AE1D-88F8EEF92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523644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9E1D967-6730-4825-B44D-218C32087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980665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B5A09B43-D534-427C-A599-07C708228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2437686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B548968-0E6F-464C-BFE9-790765F55A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2894708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EE7B671-2D20-47F2-A970-BA1372AC9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3351729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5F84414-975A-44CA-8467-6D97E4551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3808750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08BD6F24-08BA-43D5-9BA6-5F6BD7814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4265772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47DB008-E567-47E9-87D3-86B40F14F7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4722793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8B53F1A6-C1AA-4A38-85B0-D417DA1992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5179814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42A6FC0D-D597-4CBE-BD09-56DAEAAC4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5636836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80672F65-5C29-4C9C-B430-5D51086E8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093857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5A0F9110-F621-4C87-AB75-FEA44FFFC3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6550878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9138AE61-D0CB-4AFC-9E1B-7B31BC701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007900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577913E5-1FE0-43CC-BDA3-44D13BDCA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464921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8AC6F12A-CEF3-48C7-BF4E-4D5F677C8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7921943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0AE16C37-5178-44C1-9DF1-0B7D3D982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8378964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6D4E6EB7-7750-4D96-8853-D9688819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8835985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C97FB4D6-7BCD-4DA0-B1DC-FE299CCAFB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9750028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A68CC68C-61AA-4F81-9537-71FCBBDF3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9293007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4258EFF3-541C-4094-912F-6A9C77677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207049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F2240E72-F879-49C8-A73E-7B4A8BE041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664071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A8BF2C8F-3151-420F-91A2-0654F2B63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1121092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2BC35EC9-C9F7-4927-8DF2-4AC85B285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066622" y="2683"/>
              <a:ext cx="0" cy="6855315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91311A6B-43EB-4354-A8DF-F08D46D6F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>
              <a:off x="11572105" y="2683"/>
              <a:ext cx="0" cy="6855315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CE65D944-5E8F-4400-A6FF-57EE640E6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6094413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784E610-84B4-4B69-9846-DA2BFEA22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637212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CFFB5-F289-45EC-A54F-F0FA22885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180012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CDA1B4AB-4CAF-4C57-B5EC-BBE999E22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31202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DEF34D8-768A-47DE-AC36-ABB8F2040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26630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F43FAB56-39AF-4088-AEF5-D84843FA15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22058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7B8A0C7-0E67-4310-921C-24875C1FA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17486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1414352A-0CCF-42AB-B055-5C2C3CD4B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1291438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CE5C43F-9FF0-4844-ACE0-998109E81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834238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3D08CE5-3344-4529-B25C-09D786F8E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 bwMode="gray">
            <a:xfrm flipH="1">
              <a:off x="1" y="5717375"/>
              <a:ext cx="12188825" cy="0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DEBEC20-F5AF-4601-8717-90A50ADCE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763591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846D234-3741-4F53-9A16-82775232C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5637213"/>
              <a:ext cx="0" cy="12188826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E01556A-D066-4E7B-A06B-49B37378AE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4951412"/>
              <a:ext cx="0" cy="12188826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60F960C-78C0-415C-8677-430DA3C36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86256"/>
              <a:ext cx="0" cy="12188826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7962327A-5806-42F8-883D-F3975A332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306387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7F93326-CC1E-42D6-8C96-AC0FD6432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40346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6310B9AF-CF8E-4B6B-8F0F-DC7A0DDC49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/>
          </p:nvCxnSpPr>
          <p:spPr bwMode="gray">
            <a:xfrm rot="5400000">
              <a:off x="6094413" y="-3577439"/>
              <a:ext cx="0" cy="12188826"/>
            </a:xfrm>
            <a:prstGeom prst="line">
              <a:avLst/>
            </a:prstGeom>
            <a:ln w="3175">
              <a:solidFill>
                <a:schemeClr val="accent1">
                  <a:lumMod val="40000"/>
                  <a:lumOff val="60000"/>
                </a:schemeClr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1EED49C1-8CCF-4261-A783-ADB5727D4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/>
          </p:nvCxnSpPr>
          <p:spPr bwMode="gray">
            <a:xfrm rot="5400000">
              <a:off x="6094413" y="-4494212"/>
              <a:ext cx="0" cy="12188826"/>
            </a:xfrm>
            <a:prstGeom prst="line">
              <a:avLst/>
            </a:prstGeom>
            <a:ln w="3175">
              <a:solidFill>
                <a:schemeClr val="tx1"/>
              </a:solidFill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6058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 NOT USE">
    <p:bg>
      <p:bgPr>
        <a:solidFill>
          <a:srgbClr val="EC7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AED08D-D489-4C23-BFE9-9C4A6A94C4DA}"/>
              </a:ext>
            </a:extLst>
          </p:cNvPr>
          <p:cNvSpPr txBox="1"/>
          <p:nvPr userDrawn="1"/>
        </p:nvSpPr>
        <p:spPr>
          <a:xfrm>
            <a:off x="606392" y="721895"/>
            <a:ext cx="10876547" cy="488000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DO NOT USE </a:t>
            </a:r>
          </a:p>
          <a:p>
            <a:pPr algn="ctr">
              <a:lnSpc>
                <a:spcPct val="90000"/>
              </a:lnSpc>
            </a:pPr>
            <a:endParaRPr lang="en-US" sz="5400" spc="3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5400" spc="300" dirty="0">
                <a:solidFill>
                  <a:schemeClr val="bg1"/>
                </a:solidFill>
              </a:rPr>
              <a:t>ALL LAYOUTS PAST THIS ARE NOT PART OF THIS TEMPLATE</a:t>
            </a:r>
          </a:p>
        </p:txBody>
      </p:sp>
    </p:spTree>
    <p:extLst>
      <p:ext uri="{BB962C8B-B14F-4D97-AF65-F5344CB8AC3E}">
        <p14:creationId xmlns:p14="http://schemas.microsoft.com/office/powerpoint/2010/main" val="2244077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– Aqua">
    <p:bg>
      <p:bgPr>
        <a:gradFill>
          <a:gsLst>
            <a:gs pos="22000">
              <a:schemeClr val="bg1"/>
            </a:gs>
            <a:gs pos="100000">
              <a:srgbClr val="0D66AC">
                <a:lumMod val="86000"/>
              </a:srgbClr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586944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3</a:t>
            </a:r>
            <a:br>
              <a:rPr lang="en-US" dirty="0"/>
            </a:br>
            <a:r>
              <a:rPr lang="en-US" dirty="0"/>
              <a:t>Aqua and Ocean Color Theme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grpSp>
        <p:nvGrpSpPr>
          <p:cNvPr id="19" name="parallelogram graphics">
            <a:extLst>
              <a:ext uri="{FF2B5EF4-FFF2-40B4-BE49-F238E27FC236}">
                <a16:creationId xmlns:a16="http://schemas.microsoft.com/office/drawing/2014/main" id="{18E52278-242C-1343-99F9-551D46728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180604" y="3294915"/>
            <a:ext cx="9157084" cy="2284913"/>
            <a:chOff x="5180604" y="3294915"/>
            <a:chExt cx="9157084" cy="2284913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0563C5EC-3DC5-4141-8E70-4820C5094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8616689" y="-141170"/>
              <a:ext cx="2284913" cy="9157084"/>
            </a:xfrm>
            <a:custGeom>
              <a:avLst/>
              <a:gdLst>
                <a:gd name="connsiteX0" fmla="*/ 1 w 2284913"/>
                <a:gd name="connsiteY0" fmla="*/ 0 h 9157084"/>
                <a:gd name="connsiteX1" fmla="*/ 2284913 w 2284913"/>
                <a:gd name="connsiteY1" fmla="*/ 2284913 h 9157084"/>
                <a:gd name="connsiteX2" fmla="*/ 2284913 w 2284913"/>
                <a:gd name="connsiteY2" fmla="*/ 6872172 h 9157084"/>
                <a:gd name="connsiteX3" fmla="*/ 0 w 2284913"/>
                <a:gd name="connsiteY3" fmla="*/ 9157084 h 9157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4913" h="9157084">
                  <a:moveTo>
                    <a:pt x="1" y="0"/>
                  </a:moveTo>
                  <a:lnTo>
                    <a:pt x="2284913" y="2284913"/>
                  </a:lnTo>
                  <a:lnTo>
                    <a:pt x="2284913" y="6872172"/>
                  </a:lnTo>
                  <a:lnTo>
                    <a:pt x="0" y="9157084"/>
                  </a:lnTo>
                  <a:close/>
                </a:path>
              </a:pathLst>
            </a:custGeom>
            <a:gradFill>
              <a:gsLst>
                <a:gs pos="24000">
                  <a:schemeClr val="accent3"/>
                </a:gs>
                <a:gs pos="87000">
                  <a:schemeClr val="accent1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50">
              <a:extLst>
                <a:ext uri="{FF2B5EF4-FFF2-40B4-BE49-F238E27FC236}">
                  <a16:creationId xmlns:a16="http://schemas.microsoft.com/office/drawing/2014/main" id="{D6FDDA70-495A-6D48-9460-F450776CCF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753830" y="1674737"/>
              <a:ext cx="970552" cy="6485190"/>
            </a:xfrm>
            <a:custGeom>
              <a:avLst/>
              <a:gdLst>
                <a:gd name="connsiteX0" fmla="*/ 1 w 970552"/>
                <a:gd name="connsiteY0" fmla="*/ 0 h 6485190"/>
                <a:gd name="connsiteX1" fmla="*/ 970552 w 970552"/>
                <a:gd name="connsiteY1" fmla="*/ 970551 h 6485190"/>
                <a:gd name="connsiteX2" fmla="*/ 970552 w 970552"/>
                <a:gd name="connsiteY2" fmla="*/ 5514638 h 6485190"/>
                <a:gd name="connsiteX3" fmla="*/ 0 w 970552"/>
                <a:gd name="connsiteY3" fmla="*/ 6485190 h 648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6485190">
                  <a:moveTo>
                    <a:pt x="1" y="0"/>
                  </a:moveTo>
                  <a:lnTo>
                    <a:pt x="970552" y="970551"/>
                  </a:lnTo>
                  <a:lnTo>
                    <a:pt x="970552" y="5514638"/>
                  </a:lnTo>
                  <a:lnTo>
                    <a:pt x="0" y="6485190"/>
                  </a:lnTo>
                  <a:close/>
                </a:path>
              </a:pathLst>
            </a:custGeom>
            <a:gradFill>
              <a:gsLst>
                <a:gs pos="20000">
                  <a:schemeClr val="accent3"/>
                </a:gs>
                <a:gs pos="95000">
                  <a:schemeClr val="tx2"/>
                </a:gs>
                <a:gs pos="74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pic>
        <p:nvPicPr>
          <p:cNvPr id="12" name="VMware logo">
            <a:extLst>
              <a:ext uri="{FF2B5EF4-FFF2-40B4-BE49-F238E27FC236}">
                <a16:creationId xmlns:a16="http://schemas.microsoft.com/office/drawing/2014/main" id="{30C8AB57-0D1A-CC43-BF52-F9283D6C4E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4" name="Copyright" descr="Confidential copyright VMware, Inc. 2021">
            <a:extLst>
              <a:ext uri="{FF2B5EF4-FFF2-40B4-BE49-F238E27FC236}">
                <a16:creationId xmlns:a16="http://schemas.microsoft.com/office/drawing/2014/main" id="{9D02B899-46A0-C64F-A43F-F6A833B82557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1044A09F-6E1F-CC45-8136-F5EAC1B58ABF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41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Header with Photo">
    <p:bg>
      <p:bgPr>
        <a:blipFill dpi="0" rotWithShape="1">
          <a:blip r:embed="rId2"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photo mask">
            <a:extLst>
              <a:ext uri="{FF2B5EF4-FFF2-40B4-BE49-F238E27FC236}">
                <a16:creationId xmlns:a16="http://schemas.microsoft.com/office/drawing/2014/main" id="{C991F7E2-CC52-A24A-8183-83BB2ACAE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1252151"/>
            <a:ext cx="13592433" cy="9274716"/>
            <a:chOff x="-1" y="-1252151"/>
            <a:chExt cx="13592433" cy="9274716"/>
          </a:xfrm>
        </p:grpSpPr>
        <p:sp>
          <p:nvSpPr>
            <p:cNvPr id="27" name="Freeform: Shape 27">
              <a:extLst>
                <a:ext uri="{FF2B5EF4-FFF2-40B4-BE49-F238E27FC236}">
                  <a16:creationId xmlns:a16="http://schemas.microsoft.com/office/drawing/2014/main" id="{98DFF047-11BA-C248-8B38-723F19EE1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1"/>
              <a:ext cx="10873127" cy="6868836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B4BC3A27-8DAD-4476-9725-CF1188012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53727" y="3622877"/>
              <a:ext cx="3251263" cy="3253579"/>
            </a:xfrm>
            <a:prstGeom prst="triangle">
              <a:avLst>
                <a:gd name="adj" fmla="val 100000"/>
              </a:avLst>
            </a:pr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46FCD12-70AD-43E4-97A5-E350476D9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0" y="-1194487"/>
              <a:ext cx="13311645" cy="8409311"/>
            </a:xfrm>
            <a:custGeom>
              <a:avLst/>
              <a:gdLst>
                <a:gd name="connsiteX0" fmla="*/ 10873127 w 10873127"/>
                <a:gd name="connsiteY0" fmla="*/ 6868836 h 6868836"/>
                <a:gd name="connsiteX1" fmla="*/ 0 w 10873127"/>
                <a:gd name="connsiteY1" fmla="*/ 6868836 h 6868836"/>
                <a:gd name="connsiteX2" fmla="*/ 6863947 w 10873127"/>
                <a:gd name="connsiteY2" fmla="*/ 0 h 6868836"/>
                <a:gd name="connsiteX3" fmla="*/ 10873127 w 10873127"/>
                <a:gd name="connsiteY3" fmla="*/ 0 h 6868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3127" h="6868836">
                  <a:moveTo>
                    <a:pt x="10873127" y="6868836"/>
                  </a:moveTo>
                  <a:lnTo>
                    <a:pt x="0" y="6868836"/>
                  </a:lnTo>
                  <a:lnTo>
                    <a:pt x="6863947" y="0"/>
                  </a:lnTo>
                  <a:lnTo>
                    <a:pt x="10873127" y="0"/>
                  </a:lnTo>
                  <a:close/>
                </a:path>
              </a:pathLst>
            </a:cu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18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3" name="Freeform: Shape 28">
              <a:extLst>
                <a:ext uri="{FF2B5EF4-FFF2-40B4-BE49-F238E27FC236}">
                  <a16:creationId xmlns:a16="http://schemas.microsoft.com/office/drawing/2014/main" id="{05FAED13-CC02-5341-B69E-9A7987403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tx2">
                    <a:alpha val="0"/>
                  </a:schemeClr>
                </a:gs>
                <a:gs pos="78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4" name="masks">
              <a:extLst>
                <a:ext uri="{FF2B5EF4-FFF2-40B4-BE49-F238E27FC236}">
                  <a16:creationId xmlns:a16="http://schemas.microsoft.com/office/drawing/2014/main" id="{97C25B4B-02F2-3E44-8385-748B9CEDE2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-1252151"/>
              <a:ext cx="13592432" cy="9274716"/>
            </a:xfrm>
            <a:custGeom>
              <a:avLst/>
              <a:gdLst>
                <a:gd name="connsiteX0" fmla="*/ 0 w 13592432"/>
                <a:gd name="connsiteY0" fmla="*/ 0 h 9274716"/>
                <a:gd name="connsiteX1" fmla="*/ 13592432 w 13592432"/>
                <a:gd name="connsiteY1" fmla="*/ 0 h 9274716"/>
                <a:gd name="connsiteX2" fmla="*/ 13592432 w 13592432"/>
                <a:gd name="connsiteY2" fmla="*/ 1260774 h 9274716"/>
                <a:gd name="connsiteX3" fmla="*/ 13073277 w 13592432"/>
                <a:gd name="connsiteY3" fmla="*/ 1260774 h 9274716"/>
                <a:gd name="connsiteX4" fmla="*/ 13073277 w 13592432"/>
                <a:gd name="connsiteY4" fmla="*/ 9274716 h 9274716"/>
                <a:gd name="connsiteX5" fmla="*/ 12188824 w 13592432"/>
                <a:gd name="connsiteY5" fmla="*/ 9274716 h 9274716"/>
                <a:gd name="connsiteX6" fmla="*/ 12188824 w 13592432"/>
                <a:gd name="connsiteY6" fmla="*/ 9266091 h 9274716"/>
                <a:gd name="connsiteX7" fmla="*/ 0 w 13592432"/>
                <a:gd name="connsiteY7" fmla="*/ 9266091 h 9274716"/>
                <a:gd name="connsiteX8" fmla="*/ 0 w 13592432"/>
                <a:gd name="connsiteY8" fmla="*/ 8110151 h 9274716"/>
                <a:gd name="connsiteX9" fmla="*/ 12188824 w 13592432"/>
                <a:gd name="connsiteY9" fmla="*/ 8110151 h 9274716"/>
                <a:gd name="connsiteX10" fmla="*/ 12188824 w 13592432"/>
                <a:gd name="connsiteY10" fmla="*/ 1260774 h 9274716"/>
                <a:gd name="connsiteX11" fmla="*/ 0 w 13592432"/>
                <a:gd name="connsiteY11" fmla="*/ 1260774 h 92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92432" h="9274716">
                  <a:moveTo>
                    <a:pt x="0" y="0"/>
                  </a:moveTo>
                  <a:lnTo>
                    <a:pt x="13592432" y="0"/>
                  </a:lnTo>
                  <a:lnTo>
                    <a:pt x="13592432" y="1260774"/>
                  </a:lnTo>
                  <a:lnTo>
                    <a:pt x="13073277" y="1260774"/>
                  </a:lnTo>
                  <a:lnTo>
                    <a:pt x="13073277" y="9274716"/>
                  </a:lnTo>
                  <a:lnTo>
                    <a:pt x="12188824" y="9274716"/>
                  </a:lnTo>
                  <a:lnTo>
                    <a:pt x="12188824" y="9266091"/>
                  </a:lnTo>
                  <a:lnTo>
                    <a:pt x="0" y="9266091"/>
                  </a:lnTo>
                  <a:lnTo>
                    <a:pt x="0" y="8110151"/>
                  </a:lnTo>
                  <a:lnTo>
                    <a:pt x="12188824" y="8110151"/>
                  </a:lnTo>
                  <a:lnTo>
                    <a:pt x="12188824" y="1260774"/>
                  </a:lnTo>
                  <a:lnTo>
                    <a:pt x="0" y="1260774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4 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6408402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Aerial view of the ocean levels (sustainability). Replace text with </a:t>
            </a:r>
            <a:br>
              <a:rPr lang="en-US" dirty="0"/>
            </a:br>
            <a:r>
              <a:rPr lang="en-US" dirty="0"/>
              <a:t>optional subhead or delete.</a:t>
            </a:r>
          </a:p>
        </p:txBody>
      </p:sp>
      <p:pic>
        <p:nvPicPr>
          <p:cNvPr id="16" name="VMware logo">
            <a:extLst>
              <a:ext uri="{FF2B5EF4-FFF2-40B4-BE49-F238E27FC236}">
                <a16:creationId xmlns:a16="http://schemas.microsoft.com/office/drawing/2014/main" id="{3F0272DB-A2B6-054A-8895-E97A11DAAA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9" name="Copyright" descr="Confidential copyright VMware, Inc. 2021">
            <a:extLst>
              <a:ext uri="{FF2B5EF4-FFF2-40B4-BE49-F238E27FC236}">
                <a16:creationId xmlns:a16="http://schemas.microsoft.com/office/drawing/2014/main" id="{E98DB81E-86DC-AA43-AEB3-8FEA69BCF8BA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A60F2DE7-9A85-9D40-8531-4126375B83E9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132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hoto" descr="photo placeholder">
            <a:extLst>
              <a:ext uri="{FF2B5EF4-FFF2-40B4-BE49-F238E27FC236}">
                <a16:creationId xmlns:a16="http://schemas.microsoft.com/office/drawing/2014/main" id="{56BAD303-F3FC-A24D-866A-6DEF9C6B03A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3784"/>
          <a:stretch/>
        </p:blipFill>
        <p:spPr>
          <a:xfrm rot="21176702">
            <a:off x="1615776" y="-106512"/>
            <a:ext cx="11874276" cy="7805494"/>
          </a:xfrm>
          <a:prstGeom prst="rect">
            <a:avLst/>
          </a:prstGeom>
        </p:spPr>
      </p:pic>
      <p:grpSp>
        <p:nvGrpSpPr>
          <p:cNvPr id="4" name="photo mask">
            <a:extLst>
              <a:ext uri="{FF2B5EF4-FFF2-40B4-BE49-F238E27FC236}">
                <a16:creationId xmlns:a16="http://schemas.microsoft.com/office/drawing/2014/main" id="{2A57C0F0-732E-184E-93A8-829A85455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95415" y="-1429266"/>
            <a:ext cx="14317361" cy="9716530"/>
            <a:chOff x="-395415" y="-1429266"/>
            <a:chExt cx="14317361" cy="9716530"/>
          </a:xfrm>
        </p:grpSpPr>
        <p:sp>
          <p:nvSpPr>
            <p:cNvPr id="26" name="Isosceles Triangle 1">
              <a:extLst>
                <a:ext uri="{FF2B5EF4-FFF2-40B4-BE49-F238E27FC236}">
                  <a16:creationId xmlns:a16="http://schemas.microsoft.com/office/drawing/2014/main" id="{946604C4-4F97-A443-B232-F90B48D63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30801" y="3599935"/>
              <a:ext cx="3274189" cy="3276521"/>
            </a:xfrm>
            <a:prstGeom prst="triangle">
              <a:avLst>
                <a:gd name="adj" fmla="val 100000"/>
              </a:avLst>
            </a:pr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8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AF913F37-2E83-174A-95C9-61DBBCC4A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-1" y="-36308"/>
              <a:ext cx="12188825" cy="6894307"/>
            </a:xfrm>
            <a:custGeom>
              <a:avLst/>
              <a:gdLst>
                <a:gd name="connsiteX0" fmla="*/ 12109391 w 12109391"/>
                <a:gd name="connsiteY0" fmla="*/ 6849377 h 6849377"/>
                <a:gd name="connsiteX1" fmla="*/ 0 w 12109391"/>
                <a:gd name="connsiteY1" fmla="*/ 6849377 h 6849377"/>
                <a:gd name="connsiteX2" fmla="*/ 6844502 w 12109391"/>
                <a:gd name="connsiteY2" fmla="*/ 0 h 6849377"/>
                <a:gd name="connsiteX3" fmla="*/ 12109391 w 12109391"/>
                <a:gd name="connsiteY3" fmla="*/ 0 h 684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09391" h="6849377">
                  <a:moveTo>
                    <a:pt x="12109391" y="6849377"/>
                  </a:moveTo>
                  <a:lnTo>
                    <a:pt x="0" y="6849377"/>
                  </a:lnTo>
                  <a:lnTo>
                    <a:pt x="6844502" y="0"/>
                  </a:lnTo>
                  <a:lnTo>
                    <a:pt x="12109391" y="0"/>
                  </a:lnTo>
                  <a:close/>
                </a:path>
              </a:pathLst>
            </a:custGeom>
            <a:gradFill>
              <a:gsLst>
                <a:gs pos="22000">
                  <a:schemeClr val="bg1"/>
                </a:gs>
                <a:gs pos="100000">
                  <a:srgbClr val="0D66AC">
                    <a:lumMod val="86000"/>
                  </a:srgbClr>
                </a:gs>
              </a:gsLst>
              <a:lin ang="186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43" name="Freeform: Shape 28">
              <a:extLst>
                <a:ext uri="{FF2B5EF4-FFF2-40B4-BE49-F238E27FC236}">
                  <a16:creationId xmlns:a16="http://schemas.microsoft.com/office/drawing/2014/main" id="{BB4D893F-C9B7-C24C-8AD4-8F46879F6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6350" y="33349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24000">
                  <a:schemeClr val="tx2">
                    <a:alpha val="0"/>
                  </a:schemeClr>
                </a:gs>
                <a:gs pos="78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30" name="white gradient">
              <a:extLst>
                <a:ext uri="{FF2B5EF4-FFF2-40B4-BE49-F238E27FC236}">
                  <a16:creationId xmlns:a16="http://schemas.microsoft.com/office/drawing/2014/main" id="{A874C5F1-71ED-3D4E-9054-83E52FB69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2700000">
              <a:off x="9047425" y="3333044"/>
              <a:ext cx="970552" cy="4540137"/>
            </a:xfrm>
            <a:custGeom>
              <a:avLst/>
              <a:gdLst>
                <a:gd name="connsiteX0" fmla="*/ 1 w 970552"/>
                <a:gd name="connsiteY0" fmla="*/ 970551 h 4540137"/>
                <a:gd name="connsiteX1" fmla="*/ 970552 w 970552"/>
                <a:gd name="connsiteY1" fmla="*/ 0 h 4540137"/>
                <a:gd name="connsiteX2" fmla="*/ 970552 w 970552"/>
                <a:gd name="connsiteY2" fmla="*/ 3569585 h 4540137"/>
                <a:gd name="connsiteX3" fmla="*/ 0 w 970552"/>
                <a:gd name="connsiteY3" fmla="*/ 4540137 h 45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0552" h="4540137">
                  <a:moveTo>
                    <a:pt x="1" y="970551"/>
                  </a:moveTo>
                  <a:lnTo>
                    <a:pt x="970552" y="0"/>
                  </a:lnTo>
                  <a:lnTo>
                    <a:pt x="970552" y="3569585"/>
                  </a:lnTo>
                  <a:lnTo>
                    <a:pt x="0" y="4540137"/>
                  </a:lnTo>
                  <a:close/>
                </a:path>
              </a:pathLst>
            </a:custGeom>
            <a:gradFill>
              <a:gsLst>
                <a:gs pos="17000">
                  <a:schemeClr val="tx2">
                    <a:alpha val="0"/>
                  </a:schemeClr>
                </a:gs>
                <a:gs pos="83000">
                  <a:schemeClr val="tx2"/>
                </a:gs>
              </a:gsLst>
              <a:lin ang="54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51" name="masks">
              <a:extLst>
                <a:ext uri="{FF2B5EF4-FFF2-40B4-BE49-F238E27FC236}">
                  <a16:creationId xmlns:a16="http://schemas.microsoft.com/office/drawing/2014/main" id="{59D6F799-55EC-184D-ADB5-CED5521C6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-395415" y="-1429266"/>
              <a:ext cx="14317361" cy="9716530"/>
            </a:xfrm>
            <a:custGeom>
              <a:avLst/>
              <a:gdLst>
                <a:gd name="connsiteX0" fmla="*/ 0 w 14317361"/>
                <a:gd name="connsiteY0" fmla="*/ 0 h 9716530"/>
                <a:gd name="connsiteX1" fmla="*/ 13435912 w 14317361"/>
                <a:gd name="connsiteY1" fmla="*/ 0 h 9716530"/>
                <a:gd name="connsiteX2" fmla="*/ 13435912 w 14317361"/>
                <a:gd name="connsiteY2" fmla="*/ 281948 h 9716530"/>
                <a:gd name="connsiteX3" fmla="*/ 14317361 w 14317361"/>
                <a:gd name="connsiteY3" fmla="*/ 281948 h 9716530"/>
                <a:gd name="connsiteX4" fmla="*/ 14317361 w 14317361"/>
                <a:gd name="connsiteY4" fmla="*/ 9451830 h 9716530"/>
                <a:gd name="connsiteX5" fmla="*/ 12860585 w 14317361"/>
                <a:gd name="connsiteY5" fmla="*/ 9451830 h 9716530"/>
                <a:gd name="connsiteX6" fmla="*/ 12860585 w 14317361"/>
                <a:gd name="connsiteY6" fmla="*/ 9716530 h 9716530"/>
                <a:gd name="connsiteX7" fmla="*/ 395415 w 14317361"/>
                <a:gd name="connsiteY7" fmla="*/ 9716530 h 9716530"/>
                <a:gd name="connsiteX8" fmla="*/ 395415 w 14317361"/>
                <a:gd name="connsiteY8" fmla="*/ 8287265 h 9716530"/>
                <a:gd name="connsiteX9" fmla="*/ 12584239 w 14317361"/>
                <a:gd name="connsiteY9" fmla="*/ 8287265 h 9716530"/>
                <a:gd name="connsiteX10" fmla="*/ 12584239 w 14317361"/>
                <a:gd name="connsiteY10" fmla="*/ 1429265 h 9716530"/>
                <a:gd name="connsiteX11" fmla="*/ 0 w 14317361"/>
                <a:gd name="connsiteY11" fmla="*/ 1429265 h 9716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17361" h="9716530">
                  <a:moveTo>
                    <a:pt x="0" y="0"/>
                  </a:moveTo>
                  <a:lnTo>
                    <a:pt x="13435912" y="0"/>
                  </a:lnTo>
                  <a:lnTo>
                    <a:pt x="13435912" y="281948"/>
                  </a:lnTo>
                  <a:lnTo>
                    <a:pt x="14317361" y="281948"/>
                  </a:lnTo>
                  <a:lnTo>
                    <a:pt x="14317361" y="9451830"/>
                  </a:lnTo>
                  <a:lnTo>
                    <a:pt x="12860585" y="9451830"/>
                  </a:lnTo>
                  <a:lnTo>
                    <a:pt x="12860585" y="9716530"/>
                  </a:lnTo>
                  <a:lnTo>
                    <a:pt x="395415" y="9716530"/>
                  </a:lnTo>
                  <a:lnTo>
                    <a:pt x="395415" y="8287265"/>
                  </a:lnTo>
                  <a:lnTo>
                    <a:pt x="12584239" y="8287265"/>
                  </a:lnTo>
                  <a:lnTo>
                    <a:pt x="12584239" y="1429265"/>
                  </a:lnTo>
                  <a:lnTo>
                    <a:pt x="0" y="1429265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600"/>
                </a:spcAft>
              </a:pPr>
              <a:endParaRPr 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2AC6091C-E947-4C0C-85B0-C87C084ACB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9108" y="938794"/>
            <a:ext cx="6427626" cy="1229360"/>
          </a:xfrm>
        </p:spPr>
        <p:txBody>
          <a:bodyPr wrap="square" anchor="b"/>
          <a:lstStyle>
            <a:lvl1pPr algn="l">
              <a:defRPr sz="36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Section Title Option 5 </a:t>
            </a:r>
            <a:br>
              <a:rPr lang="en-US" dirty="0"/>
            </a:br>
            <a:r>
              <a:rPr lang="en-US" dirty="0"/>
              <a:t>with Photo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A2044BBD-0109-43FF-A52D-8FA2841A4DF6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2966" y="2267712"/>
            <a:ext cx="5698980" cy="70088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z="2400" dirty="0"/>
              <a:t>Aerial view of multiple employees working at a long table, dressed casually. </a:t>
            </a:r>
            <a:r>
              <a:rPr lang="en-US" dirty="0"/>
              <a:t>Replace text with optional subhead or delete.</a:t>
            </a:r>
          </a:p>
        </p:txBody>
      </p:sp>
      <p:pic>
        <p:nvPicPr>
          <p:cNvPr id="19" name="VMware logo">
            <a:extLst>
              <a:ext uri="{FF2B5EF4-FFF2-40B4-BE49-F238E27FC236}">
                <a16:creationId xmlns:a16="http://schemas.microsoft.com/office/drawing/2014/main" id="{9CD30A35-29B8-0A4F-BAE9-E8C68EB16B1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20" name="Copyright" descr="Confidential copyright VMware, Inc. 2021">
            <a:extLst>
              <a:ext uri="{FF2B5EF4-FFF2-40B4-BE49-F238E27FC236}">
                <a16:creationId xmlns:a16="http://schemas.microsoft.com/office/drawing/2014/main" id="{8F5B4342-35F8-F34A-8418-00376BFB7815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  <p:sp>
        <p:nvSpPr>
          <p:cNvPr id="21" name="page number">
            <a:extLst>
              <a:ext uri="{FF2B5EF4-FFF2-40B4-BE49-F238E27FC236}">
                <a16:creationId xmlns:a16="http://schemas.microsoft.com/office/drawing/2014/main" id="{6E6056EF-E5EE-F34F-B442-6AADA579FD3B}"/>
              </a:ext>
            </a:extLst>
          </p:cNvPr>
          <p:cNvSpPr txBox="1"/>
          <p:nvPr userDrawn="1"/>
        </p:nvSpPr>
        <p:spPr>
          <a:xfrm>
            <a:off x="11490941" y="6464808"/>
            <a:ext cx="437990" cy="18288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80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 algn="r"/>
            <a:fld id="{7A51DB15-7364-4F0B-A3A0-1309F8830053}" type="slidenum">
              <a:rPr lang="en-US" smtClean="0"/>
              <a:pPr lvl="0"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378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image" Target="../media/image4.svg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image" Target="../media/image2.sv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3"/>
            <a:ext cx="10969943" cy="458046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68450DCA-9700-4C93-9CAA-A9FF31B0A6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3">
            <a:extLst>
              <a:ext uri="{96DAC541-7B7A-43D3-8B79-37D633B846F1}">
                <asvg:svgBlip xmlns:asvg="http://schemas.microsoft.com/office/drawing/2016/SVG/main" r:embed="rId64"/>
              </a:ext>
            </a:extLst>
          </a:blip>
          <a:stretch>
            <a:fillRect/>
          </a:stretch>
        </p:blipFill>
        <p:spPr>
          <a:xfrm>
            <a:off x="-1" y="6766560"/>
            <a:ext cx="12188825" cy="9522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C16E6-5A1F-46F7-8642-A7F025A5B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013" y="735203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86C86-F823-4766-9B10-773EDC51C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9013" y="735203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295A3-96FB-4E80-91AF-4225D266C57B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VMware logo">
            <a:extLst>
              <a:ext uri="{FF2B5EF4-FFF2-40B4-BE49-F238E27FC236}">
                <a16:creationId xmlns:a16="http://schemas.microsoft.com/office/drawing/2014/main" id="{F9E263C4-2F2C-3E4F-95B0-EF2A3BBF07D4}"/>
              </a:ext>
            </a:extLst>
          </p:cNvPr>
          <p:cNvPicPr>
            <a:picLocks noChangeAspect="1"/>
          </p:cNvPicPr>
          <p:nvPr userDrawn="1"/>
        </p:nvPicPr>
        <p:blipFill>
          <a:blip r:embed="rId65">
            <a:extLst>
              <a:ext uri="{96DAC541-7B7A-43D3-8B79-37D633B846F1}">
                <asvg:svgBlip xmlns:asvg="http://schemas.microsoft.com/office/drawing/2016/SVG/main" r:embed="rId66"/>
              </a:ext>
            </a:extLst>
          </a:blip>
          <a:stretch>
            <a:fillRect/>
          </a:stretch>
        </p:blipFill>
        <p:spPr>
          <a:xfrm>
            <a:off x="419085" y="6215185"/>
            <a:ext cx="1535550" cy="556262"/>
          </a:xfrm>
          <a:prstGeom prst="rect">
            <a:avLst/>
          </a:prstGeom>
        </p:spPr>
      </p:pic>
      <p:sp>
        <p:nvSpPr>
          <p:cNvPr id="12" name="Copyright" descr="Confidential copyright VMware, Inc. 2021">
            <a:extLst>
              <a:ext uri="{FF2B5EF4-FFF2-40B4-BE49-F238E27FC236}">
                <a16:creationId xmlns:a16="http://schemas.microsoft.com/office/drawing/2014/main" id="{7BD9CF5B-3C87-7E43-8F65-196212B6A262}"/>
              </a:ext>
            </a:extLst>
          </p:cNvPr>
          <p:cNvSpPr txBox="1"/>
          <p:nvPr userDrawn="1"/>
        </p:nvSpPr>
        <p:spPr bwMode="white">
          <a:xfrm flipH="1">
            <a:off x="1974533" y="6462226"/>
            <a:ext cx="1728888" cy="18669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Confidential </a:t>
            </a:r>
            <a:r>
              <a:rPr lang="en-US" sz="7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rPr>
              <a:t>│</a:t>
            </a:r>
            <a:r>
              <a:rPr lang="en-US" sz="800" kern="1200" dirty="0">
                <a:solidFill>
                  <a:schemeClr val="tx2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800" dirty="0">
                <a:solidFill>
                  <a:schemeClr val="tx2"/>
                </a:solidFill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©2021 VMware, Inc.</a:t>
            </a:r>
          </a:p>
        </p:txBody>
      </p:sp>
    </p:spTree>
    <p:extLst>
      <p:ext uri="{BB962C8B-B14F-4D97-AF65-F5344CB8AC3E}">
        <p14:creationId xmlns:p14="http://schemas.microsoft.com/office/powerpoint/2010/main" val="928140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  <p:sldLayoutId id="2147483939" r:id="rId2"/>
    <p:sldLayoutId id="2147483940" r:id="rId3"/>
    <p:sldLayoutId id="2147483941" r:id="rId4"/>
    <p:sldLayoutId id="2147483942" r:id="rId5"/>
    <p:sldLayoutId id="2147483943" r:id="rId6"/>
    <p:sldLayoutId id="2147483944" r:id="rId7"/>
    <p:sldLayoutId id="2147484024" r:id="rId8"/>
    <p:sldLayoutId id="2147483996" r:id="rId9"/>
    <p:sldLayoutId id="2147483997" r:id="rId10"/>
    <p:sldLayoutId id="2147484001" r:id="rId11"/>
    <p:sldLayoutId id="2147484003" r:id="rId12"/>
    <p:sldLayoutId id="2147484019" r:id="rId13"/>
    <p:sldLayoutId id="2147484020" r:id="rId14"/>
    <p:sldLayoutId id="2147484021" r:id="rId15"/>
    <p:sldLayoutId id="2147484022" r:id="rId16"/>
    <p:sldLayoutId id="2147484023" r:id="rId17"/>
    <p:sldLayoutId id="2147483949" r:id="rId18"/>
    <p:sldLayoutId id="2147484004" r:id="rId19"/>
    <p:sldLayoutId id="2147484005" r:id="rId20"/>
    <p:sldLayoutId id="2147484006" r:id="rId21"/>
    <p:sldLayoutId id="2147484007" r:id="rId22"/>
    <p:sldLayoutId id="2147484008" r:id="rId23"/>
    <p:sldLayoutId id="2147484009" r:id="rId24"/>
    <p:sldLayoutId id="2147484025" r:id="rId25"/>
    <p:sldLayoutId id="2147483956" r:id="rId26"/>
    <p:sldLayoutId id="2147483957" r:id="rId27"/>
    <p:sldLayoutId id="2147483958" r:id="rId28"/>
    <p:sldLayoutId id="2147483959" r:id="rId29"/>
    <p:sldLayoutId id="2147484026" r:id="rId30"/>
    <p:sldLayoutId id="2147483960" r:id="rId31"/>
    <p:sldLayoutId id="2147483963" r:id="rId32"/>
    <p:sldLayoutId id="2147483961" r:id="rId33"/>
    <p:sldLayoutId id="2147483962" r:id="rId34"/>
    <p:sldLayoutId id="2147483964" r:id="rId35"/>
    <p:sldLayoutId id="2147483965" r:id="rId36"/>
    <p:sldLayoutId id="2147483966" r:id="rId37"/>
    <p:sldLayoutId id="2147484010" r:id="rId38"/>
    <p:sldLayoutId id="2147484011" r:id="rId39"/>
    <p:sldLayoutId id="2147484012" r:id="rId40"/>
    <p:sldLayoutId id="2147484013" r:id="rId41"/>
    <p:sldLayoutId id="2147484014" r:id="rId42"/>
    <p:sldLayoutId id="2147484018" r:id="rId43"/>
    <p:sldLayoutId id="2147484015" r:id="rId44"/>
    <p:sldLayoutId id="2147484016" r:id="rId45"/>
    <p:sldLayoutId id="2147484017" r:id="rId46"/>
    <p:sldLayoutId id="2147483971" r:id="rId47"/>
    <p:sldLayoutId id="2147483973" r:id="rId48"/>
    <p:sldLayoutId id="2147483972" r:id="rId49"/>
    <p:sldLayoutId id="2147483974" r:id="rId50"/>
    <p:sldLayoutId id="2147483975" r:id="rId51"/>
    <p:sldLayoutId id="2147483976" r:id="rId52"/>
    <p:sldLayoutId id="2147483977" r:id="rId53"/>
    <p:sldLayoutId id="2147483978" r:id="rId54"/>
    <p:sldLayoutId id="2147483979" r:id="rId55"/>
    <p:sldLayoutId id="2147483980" r:id="rId56"/>
    <p:sldLayoutId id="2147483981" r:id="rId57"/>
    <p:sldLayoutId id="2147483982" r:id="rId58"/>
    <p:sldLayoutId id="2147483983" r:id="rId59"/>
    <p:sldLayoutId id="2147483984" r:id="rId60"/>
    <p:sldLayoutId id="2147483985" r:id="rId6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buClr>
          <a:schemeClr val="tx1">
            <a:lumMod val="60000"/>
            <a:lumOff val="40000"/>
          </a:schemeClr>
        </a:buClr>
        <a:buSzPct val="90000"/>
        <a:buFont typeface="Arial" panose="020B0604020202020204" pitchFamily="34" charset="0"/>
        <a:buChar char="​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184150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744538" indent="-169863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tx2"/>
        </a:buClr>
        <a:buSzPct val="90000"/>
        <a:buFont typeface="Camphor Std" panose="020B0504030404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69963" indent="-1666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138113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Camphor Std" panose="020B0504030404020204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270000" indent="-117475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438275" indent="-117475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System Font Regular"/>
        <a:buChar char="-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554163" indent="-115888" algn="l" defTabSz="914400" rtl="0" eaLnBrk="1" latinLnBrk="0" hangingPunct="1">
        <a:lnSpc>
          <a:spcPct val="90000"/>
        </a:lnSpc>
        <a:spcBef>
          <a:spcPts val="600"/>
        </a:spcBef>
        <a:buClr>
          <a:schemeClr val="tx2"/>
        </a:buClr>
        <a:buSzPct val="90000"/>
        <a:buFont typeface="Arial" panose="020B0604020202020204" pitchFamily="34" charset="0"/>
        <a:buChar char="•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1722438" indent="-115888" algn="l" defTabSz="914400" rtl="0" eaLnBrk="1" latinLnBrk="0" hangingPunct="1">
        <a:lnSpc>
          <a:spcPct val="100000"/>
        </a:lnSpc>
        <a:spcBef>
          <a:spcPts val="600"/>
        </a:spcBef>
        <a:buClr>
          <a:schemeClr val="tx2"/>
        </a:buClr>
        <a:buSzPct val="90000"/>
        <a:buFont typeface="System Font Regular"/>
        <a:buChar char="-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orient="horz" pos="1872">
          <p15:clr>
            <a:srgbClr val="F26B43"/>
          </p15:clr>
        </p15:guide>
        <p15:guide id="4" orient="horz" pos="1584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1008">
          <p15:clr>
            <a:srgbClr val="F26B43"/>
          </p15:clr>
        </p15:guide>
        <p15:guide id="7" orient="horz" pos="720">
          <p15:clr>
            <a:srgbClr val="F26B43"/>
          </p15:clr>
        </p15:guide>
        <p15:guide id="8" orient="horz" pos="576">
          <p15:clr>
            <a:srgbClr val="F26B43"/>
          </p15:clr>
        </p15:guide>
        <p15:guide id="9" orient="horz" pos="288">
          <p15:clr>
            <a:srgbClr val="F26B43"/>
          </p15:clr>
        </p15:guide>
        <p15:guide id="10" orient="horz">
          <p15:clr>
            <a:srgbClr val="F26B43"/>
          </p15:clr>
        </p15:guide>
        <p15:guide id="11" orient="horz" pos="2448">
          <p15:clr>
            <a:srgbClr val="F26B43"/>
          </p15:clr>
        </p15:guide>
        <p15:guide id="12" orient="horz" pos="2736">
          <p15:clr>
            <a:srgbClr val="F26B43"/>
          </p15:clr>
        </p15:guide>
        <p15:guide id="13" orient="horz" pos="3024">
          <p15:clr>
            <a:srgbClr val="F26B43"/>
          </p15:clr>
        </p15:guide>
        <p15:guide id="14" orient="horz" pos="3312">
          <p15:clr>
            <a:srgbClr val="F26B43"/>
          </p15:clr>
        </p15:guide>
        <p15:guide id="15" orient="horz" pos="3600">
          <p15:clr>
            <a:srgbClr val="F26B43"/>
          </p15:clr>
        </p15:guide>
        <p15:guide id="16" orient="horz" pos="3888">
          <p15:clr>
            <a:srgbClr val="F26B43"/>
          </p15:clr>
        </p15:guide>
        <p15:guide id="17" orient="horz" pos="4032">
          <p15:clr>
            <a:srgbClr val="F26B43"/>
          </p15:clr>
        </p15:guide>
        <p15:guide id="18" pos="3551">
          <p15:clr>
            <a:srgbClr val="F26B43"/>
          </p15:clr>
        </p15:guide>
        <p15:guide id="19" pos="3263">
          <p15:clr>
            <a:srgbClr val="F26B43"/>
          </p15:clr>
        </p15:guide>
        <p15:guide id="20" pos="2975">
          <p15:clr>
            <a:srgbClr val="F26B43"/>
          </p15:clr>
        </p15:guide>
        <p15:guide id="21" pos="2687">
          <p15:clr>
            <a:srgbClr val="F26B43"/>
          </p15:clr>
        </p15:guide>
        <p15:guide id="22" pos="2399">
          <p15:clr>
            <a:srgbClr val="F26B43"/>
          </p15:clr>
        </p15:guide>
        <p15:guide id="23" pos="2111">
          <p15:clr>
            <a:srgbClr val="F26B43"/>
          </p15:clr>
        </p15:guide>
        <p15:guide id="24" pos="1823">
          <p15:clr>
            <a:srgbClr val="F26B43"/>
          </p15:clr>
        </p15:guide>
        <p15:guide id="25" pos="1535">
          <p15:clr>
            <a:srgbClr val="F26B43"/>
          </p15:clr>
        </p15:guide>
        <p15:guide id="26" pos="1247">
          <p15:clr>
            <a:srgbClr val="F26B43"/>
          </p15:clr>
        </p15:guide>
        <p15:guide id="27" pos="959">
          <p15:clr>
            <a:srgbClr val="F26B43"/>
          </p15:clr>
        </p15:guide>
        <p15:guide id="28" pos="671">
          <p15:clr>
            <a:srgbClr val="F26B43"/>
          </p15:clr>
        </p15:guide>
        <p15:guide id="29" pos="383">
          <p15:clr>
            <a:srgbClr val="F26B43"/>
          </p15:clr>
        </p15:guide>
        <p15:guide id="30" pos="4127">
          <p15:clr>
            <a:srgbClr val="F26B43"/>
          </p15:clr>
        </p15:guide>
        <p15:guide id="31" pos="4415">
          <p15:clr>
            <a:srgbClr val="F26B43"/>
          </p15:clr>
        </p15:guide>
        <p15:guide id="32" pos="4703">
          <p15:clr>
            <a:srgbClr val="F26B43"/>
          </p15:clr>
        </p15:guide>
        <p15:guide id="33" pos="4991">
          <p15:clr>
            <a:srgbClr val="F26B43"/>
          </p15:clr>
        </p15:guide>
        <p15:guide id="34" pos="5279">
          <p15:clr>
            <a:srgbClr val="F26B43"/>
          </p15:clr>
        </p15:guide>
        <p15:guide id="35" pos="5567">
          <p15:clr>
            <a:srgbClr val="F26B43"/>
          </p15:clr>
        </p15:guide>
        <p15:guide id="36" pos="5855">
          <p15:clr>
            <a:srgbClr val="F26B43"/>
          </p15:clr>
        </p15:guide>
        <p15:guide id="37" pos="6143">
          <p15:clr>
            <a:srgbClr val="F26B43"/>
          </p15:clr>
        </p15:guide>
        <p15:guide id="38" pos="6431">
          <p15:clr>
            <a:srgbClr val="F26B43"/>
          </p15:clr>
        </p15:guide>
        <p15:guide id="39" pos="6719">
          <p15:clr>
            <a:srgbClr val="F26B43"/>
          </p15:clr>
        </p15:guide>
        <p15:guide id="40" pos="7007">
          <p15:clr>
            <a:srgbClr val="F26B43"/>
          </p15:clr>
        </p15:guide>
        <p15:guide id="41" pos="7295">
          <p15:clr>
            <a:srgbClr val="F26B43"/>
          </p15:clr>
        </p15:guide>
        <p15:guide id="42" pos="7678">
          <p15:clr>
            <a:srgbClr val="F26B43"/>
          </p15:clr>
        </p15:guide>
        <p15:guide id="43" orient="horz" pos="4320">
          <p15:clr>
            <a:srgbClr val="F26B43"/>
          </p15:clr>
        </p15:guide>
        <p15:guide id="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C4E55D-2DCE-1546-9C0B-DEA84C43C7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2057400"/>
            <a:ext cx="5943599" cy="228599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1. Connect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000" dirty="0"/>
              <a:t>2. Git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>
                <a:solidFill>
                  <a:srgbClr val="FF0000"/>
                </a:solidFill>
              </a:rPr>
              <a:t>3. Docker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4. Kubernetes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5. CI/CD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6. Misc</a:t>
            </a:r>
          </a:p>
        </p:txBody>
      </p:sp>
    </p:spTree>
    <p:extLst>
      <p:ext uri="{BB962C8B-B14F-4D97-AF65-F5344CB8AC3E}">
        <p14:creationId xmlns:p14="http://schemas.microsoft.com/office/powerpoint/2010/main" val="415059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027E3E-426D-E345-9BDD-96D108DB2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Docker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082F8F3C-92B2-7641-8B25-E98843A47C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839" y="1169759"/>
            <a:ext cx="5379145" cy="451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2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7EB9AB-A6EC-CD4E-AD1E-F66DC9F31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9" y="412751"/>
            <a:ext cx="11001004" cy="381000"/>
          </a:xfrm>
        </p:spPr>
        <p:txBody>
          <a:bodyPr wrap="none" anchor="b">
            <a:normAutofit/>
          </a:bodyPr>
          <a:lstStyle/>
          <a:p>
            <a:r>
              <a:rPr lang="en-DK" sz="2600" dirty="0"/>
              <a:t>Docker vs VM’s</a:t>
            </a:r>
          </a:p>
        </p:txBody>
      </p:sp>
      <p:sp>
        <p:nvSpPr>
          <p:cNvPr id="78" name="Subtitle 2">
            <a:extLst>
              <a:ext uri="{FF2B5EF4-FFF2-40B4-BE49-F238E27FC236}">
                <a16:creationId xmlns:a16="http://schemas.microsoft.com/office/drawing/2014/main" id="{BCCE8E1A-EC62-AC68-00B0-59BB71823B1C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592866" y="811830"/>
            <a:ext cx="10987947" cy="247743"/>
          </a:xfrm>
        </p:spPr>
        <p:txBody>
          <a:bodyPr/>
          <a:lstStyle/>
          <a:p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96FFA2C-FCAF-8146-95E7-FDDC7EB529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6505" y="1864510"/>
            <a:ext cx="10972800" cy="404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51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A241726-3A01-5E47-AABF-9B7C95F5C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Definition of a Docker container</a:t>
            </a:r>
          </a:p>
        </p:txBody>
      </p:sp>
      <p:pic>
        <p:nvPicPr>
          <p:cNvPr id="5" name="Picture 4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974ADFD5-4129-4C49-A79C-6D9ADD5DD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30" t="29064" b="39775"/>
          <a:stretch/>
        </p:blipFill>
        <p:spPr>
          <a:xfrm>
            <a:off x="1588742" y="1600200"/>
            <a:ext cx="9551104" cy="378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69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A241726-3A01-5E47-AABF-9B7C95F5C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Docker HUB (hub.docker.com)</a:t>
            </a:r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FA1323D8-341C-3047-B0D2-BCE786E15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460" y="1174701"/>
            <a:ext cx="10099904" cy="488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16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A241726-3A01-5E47-AABF-9B7C95F5C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 dirty="0"/>
              <a:t>Docker HUB – Rate limit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F44749-C8EC-B64A-AF2E-71EC1CA3A4E4}"/>
              </a:ext>
            </a:extLst>
          </p:cNvPr>
          <p:cNvSpPr txBox="1"/>
          <p:nvPr/>
        </p:nvSpPr>
        <p:spPr>
          <a:xfrm>
            <a:off x="1046283" y="2060329"/>
            <a:ext cx="10647486" cy="2154436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GB" sz="2800" dirty="0"/>
              <a:t>The rate limits of 100 container image </a:t>
            </a:r>
            <a:r>
              <a:rPr lang="en-GB" sz="2800" b="1" dirty="0"/>
              <a:t>requests</a:t>
            </a:r>
            <a:r>
              <a:rPr lang="en-GB" sz="2800" dirty="0"/>
              <a:t> per six hours for anonymous usage, and 200 container image </a:t>
            </a:r>
            <a:r>
              <a:rPr lang="en-GB" sz="2800" b="1" dirty="0"/>
              <a:t>requests</a:t>
            </a:r>
            <a:r>
              <a:rPr lang="en-GB" sz="2800" dirty="0"/>
              <a:t> per six hours for free Docker accounts are now in effect. Image </a:t>
            </a:r>
            <a:r>
              <a:rPr lang="en-GB" sz="2800" b="1" dirty="0"/>
              <a:t>requests</a:t>
            </a:r>
            <a:r>
              <a:rPr lang="en-GB" sz="2800" dirty="0"/>
              <a:t> exceeding these limits will be denied until the six hour window elapses.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89809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FA96EA-7935-4341-A448-7E50FBCF36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4709" y="2497016"/>
            <a:ext cx="10972800" cy="1670537"/>
          </a:xfrm>
        </p:spPr>
        <p:txBody>
          <a:bodyPr/>
          <a:lstStyle/>
          <a:p>
            <a:r>
              <a:rPr lang="en-GB" dirty="0"/>
              <a:t>Docker can build images automatically by reading the instructions from a </a:t>
            </a:r>
            <a:r>
              <a:rPr lang="en-GB" dirty="0" err="1"/>
              <a:t>Dockerfile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A </a:t>
            </a:r>
            <a:r>
              <a:rPr lang="en-GB" dirty="0" err="1"/>
              <a:t>Dockerfile</a:t>
            </a:r>
            <a:r>
              <a:rPr lang="en-GB" dirty="0"/>
              <a:t> is a text document that contains all the commands a user could call on the command line to assemble an image</a:t>
            </a:r>
            <a:endParaRPr lang="en-DK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241726-3A01-5E47-AABF-9B7C95F5C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K"/>
              <a:t>Dockerfile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865043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C4E55D-2DCE-1546-9C0B-DEA84C43C7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013" y="2057400"/>
            <a:ext cx="5943599" cy="228599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1. Connect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000" dirty="0"/>
              <a:t>2. Git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>
                <a:solidFill>
                  <a:srgbClr val="FF0000"/>
                </a:solidFill>
              </a:rPr>
              <a:t>3. Docker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4. Kubernetes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5. CI/CD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DK" sz="2300" dirty="0"/>
              <a:t>6. Misc</a:t>
            </a:r>
          </a:p>
        </p:txBody>
      </p:sp>
    </p:spTree>
    <p:extLst>
      <p:ext uri="{BB962C8B-B14F-4D97-AF65-F5344CB8AC3E}">
        <p14:creationId xmlns:p14="http://schemas.microsoft.com/office/powerpoint/2010/main" val="21050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VMware_dark_16x9">
  <a:themeElements>
    <a:clrScheme name="Custom 1">
      <a:dk1>
        <a:srgbClr val="F2F2F2"/>
      </a:dk1>
      <a:lt1>
        <a:srgbClr val="002142"/>
      </a:lt1>
      <a:dk2>
        <a:srgbClr val="FFFFFF"/>
      </a:dk2>
      <a:lt2>
        <a:srgbClr val="717074"/>
      </a:lt2>
      <a:accent1>
        <a:srgbClr val="0091DA"/>
      </a:accent1>
      <a:accent2>
        <a:srgbClr val="1D428A"/>
      </a:accent2>
      <a:accent3>
        <a:srgbClr val="00C1D5"/>
      </a:accent3>
      <a:accent4>
        <a:srgbClr val="78BE20"/>
      </a:accent4>
      <a:accent5>
        <a:srgbClr val="7F35B2"/>
      </a:accent5>
      <a:accent6>
        <a:srgbClr val="459B36"/>
      </a:accent6>
      <a:hlink>
        <a:srgbClr val="0BBFD3"/>
      </a:hlink>
      <a:folHlink>
        <a:srgbClr val="0091DA"/>
      </a:folHlink>
    </a:clrScheme>
    <a:fontScheme name="Custom 19">
      <a:majorFont>
        <a:latin typeface="Metropolis Light"/>
        <a:ea typeface=""/>
        <a:cs typeface=""/>
      </a:majorFont>
      <a:minorFont>
        <a:latin typeface="Metropol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spcAft>
            <a:spcPts val="600"/>
          </a:spcAft>
          <a:defRPr sz="1200" smtClean="0">
            <a:solidFill>
              <a:schemeClr val="bg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gray">
        <a:ln w="25400">
          <a:solidFill>
            <a:schemeClr val="tx1"/>
          </a:solidFill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none" lIns="0" tIns="0" rIns="0" bIns="0" rtlCol="0">
        <a:spAutoFit/>
      </a:bodyPr>
      <a:lstStyle>
        <a:defPPr algn="l">
          <a:spcAft>
            <a:spcPts val="600"/>
          </a:spcAft>
          <a:defRPr sz="1200" smtClean="0"/>
        </a:defPPr>
      </a:lstStyle>
    </a:txDef>
  </a:objectDefaults>
  <a:extraClrSchemeLst/>
  <a:custClrLst>
    <a:custClr name="Orange">
      <a:srgbClr val="EC7700"/>
    </a:custClr>
    <a:custClr name="Red">
      <a:srgbClr val="9F2842"/>
    </a:custClr>
    <a:custClr name="Darkest Blue">
      <a:srgbClr val="05142E"/>
    </a:custClr>
  </a:custClrLst>
  <a:extLst>
    <a:ext uri="{05A4C25C-085E-4340-85A3-A5531E510DB2}">
      <thm15:themeFamily xmlns:thm15="http://schemas.microsoft.com/office/thememl/2012/main" name="vmw-ppt-dark-2021-q2-full" id="{D1BD6C2B-1377-1F4B-8A1A-A6F28121740C}" vid="{8510C9D6-66E8-2D4D-88B6-173EBD37C43D}"/>
    </a:ext>
  </a:extLst>
</a:theme>
</file>

<file path=ppt/theme/theme2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VMware">
      <a:dk1>
        <a:srgbClr val="717074"/>
      </a:dk1>
      <a:lt1>
        <a:sysClr val="window" lastClr="FFFFFF"/>
      </a:lt1>
      <a:dk2>
        <a:srgbClr val="000000"/>
      </a:dk2>
      <a:lt2>
        <a:srgbClr val="C6C6C8"/>
      </a:lt2>
      <a:accent1>
        <a:srgbClr val="0095D3"/>
      </a:accent1>
      <a:accent2>
        <a:srgbClr val="89CBDF"/>
      </a:accent2>
      <a:accent3>
        <a:srgbClr val="006990"/>
      </a:accent3>
      <a:accent4>
        <a:srgbClr val="6DB33F"/>
      </a:accent4>
      <a:accent5>
        <a:srgbClr val="C2CD23"/>
      </a:accent5>
      <a:accent6>
        <a:srgbClr val="387C2C"/>
      </a:accent6>
      <a:hlink>
        <a:srgbClr val="0095D3"/>
      </a:hlink>
      <a:folHlink>
        <a:srgbClr val="89CBD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VMware_dark_16x9</Template>
  <TotalTime>49</TotalTime>
  <Words>147</Words>
  <Application>Microsoft Macintosh PowerPoint</Application>
  <PresentationFormat>Custom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Camphor Std</vt:lpstr>
      <vt:lpstr>Metropolis</vt:lpstr>
      <vt:lpstr>Metropolis Light</vt:lpstr>
      <vt:lpstr>Metropolis Medium</vt:lpstr>
      <vt:lpstr>Open Sans</vt:lpstr>
      <vt:lpstr>System Font Regular</vt:lpstr>
      <vt:lpstr>VMware_dark_16x9</vt:lpstr>
      <vt:lpstr>PowerPoint Presentation</vt:lpstr>
      <vt:lpstr>Docker</vt:lpstr>
      <vt:lpstr>Docker vs VM’s</vt:lpstr>
      <vt:lpstr>Definition of a Docker container</vt:lpstr>
      <vt:lpstr>Docker HUB (hub.docker.com)</vt:lpstr>
      <vt:lpstr>Docker HUB – Rate limit</vt:lpstr>
      <vt:lpstr>Dockerfile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Robert Jensen</dc:creator>
  <cp:lastModifiedBy>Robert Jensen</cp:lastModifiedBy>
  <cp:revision>14</cp:revision>
  <dcterms:created xsi:type="dcterms:W3CDTF">2022-02-24T08:32:59Z</dcterms:created>
  <dcterms:modified xsi:type="dcterms:W3CDTF">2022-03-30T08:52:17Z</dcterms:modified>
</cp:coreProperties>
</file>

<file path=docProps/thumbnail.jpeg>
</file>